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21"/>
  </p:notesMasterIdLst>
  <p:handoutMasterIdLst>
    <p:handoutMasterId r:id="rId22"/>
  </p:handoutMasterIdLst>
  <p:sldIdLst>
    <p:sldId id="257" r:id="rId2"/>
    <p:sldId id="338" r:id="rId3"/>
    <p:sldId id="360" r:id="rId4"/>
    <p:sldId id="365" r:id="rId5"/>
    <p:sldId id="339" r:id="rId6"/>
    <p:sldId id="340" r:id="rId7"/>
    <p:sldId id="353" r:id="rId8"/>
    <p:sldId id="341" r:id="rId9"/>
    <p:sldId id="354" r:id="rId10"/>
    <p:sldId id="343" r:id="rId11"/>
    <p:sldId id="362" r:id="rId12"/>
    <p:sldId id="363" r:id="rId13"/>
    <p:sldId id="348" r:id="rId14"/>
    <p:sldId id="355" r:id="rId15"/>
    <p:sldId id="344" r:id="rId16"/>
    <p:sldId id="357" r:id="rId17"/>
    <p:sldId id="356" r:id="rId18"/>
    <p:sldId id="358" r:id="rId19"/>
    <p:sldId id="346" r:id="rId2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extLst>
    <p:ext uri="{EFAFB233-063F-42B5-8137-9DF3F51BA10A}">
      <p15:sldGuideLst xmlns:p15="http://schemas.microsoft.com/office/powerpoint/2012/main">
        <p15:guide id="1" orient="horz" pos="2917">
          <p15:clr>
            <a:srgbClr val="A4A3A4"/>
          </p15:clr>
        </p15:guide>
        <p15:guide id="2" pos="28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CC9900"/>
    <a:srgbClr val="FF33CC"/>
    <a:srgbClr val="0099FF"/>
    <a:srgbClr val="66FF33"/>
    <a:srgbClr val="FF0000"/>
    <a:srgbClr val="FF006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83C7EF-1ABA-EC49-8140-4E18A8776954}" v="3" dt="2022-02-22T12:38:40.9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30"/>
    <p:restoredTop sz="81702"/>
  </p:normalViewPr>
  <p:slideViewPr>
    <p:cSldViewPr snapToGrid="0">
      <p:cViewPr varScale="1">
        <p:scale>
          <a:sx n="92" d="100"/>
          <a:sy n="92" d="100"/>
        </p:scale>
        <p:origin x="2304" y="192"/>
      </p:cViewPr>
      <p:guideLst>
        <p:guide orient="horz" pos="2917"/>
        <p:guide pos="288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otte Palmer" userId="f201b8e0-39f2-4d80-9c23-8c4b4d58bb62" providerId="ADAL" clId="{8BCAC6A6-3CFC-7440-A3C6-D4C216158C92}"/>
    <pc:docChg chg="undo custSel addSld delSld modSld sldOrd">
      <pc:chgData name="Charlotte Palmer" userId="f201b8e0-39f2-4d80-9c23-8c4b4d58bb62" providerId="ADAL" clId="{8BCAC6A6-3CFC-7440-A3C6-D4C216158C92}" dt="2022-02-06T14:41:11.965" v="12908" actId="20577"/>
      <pc:docMkLst>
        <pc:docMk/>
      </pc:docMkLst>
      <pc:sldChg chg="add ord">
        <pc:chgData name="Charlotte Palmer" userId="f201b8e0-39f2-4d80-9c23-8c4b4d58bb62" providerId="ADAL" clId="{8BCAC6A6-3CFC-7440-A3C6-D4C216158C92}" dt="2022-01-28T13:53:09.550" v="1" actId="20578"/>
        <pc:sldMkLst>
          <pc:docMk/>
          <pc:sldMk cId="0" sldId="257"/>
        </pc:sldMkLst>
      </pc:sldChg>
      <pc:sldChg chg="addSp delSp modSp mod">
        <pc:chgData name="Charlotte Palmer" userId="f201b8e0-39f2-4d80-9c23-8c4b4d58bb62" providerId="ADAL" clId="{8BCAC6A6-3CFC-7440-A3C6-D4C216158C92}" dt="2022-02-03T12:32:26.859" v="3007"/>
        <pc:sldMkLst>
          <pc:docMk/>
          <pc:sldMk cId="2896413854" sldId="338"/>
        </pc:sldMkLst>
        <pc:spChg chg="add mod">
          <ac:chgData name="Charlotte Palmer" userId="f201b8e0-39f2-4d80-9c23-8c4b4d58bb62" providerId="ADAL" clId="{8BCAC6A6-3CFC-7440-A3C6-D4C216158C92}" dt="2022-02-03T12:32:26.859" v="3007"/>
          <ac:spMkLst>
            <pc:docMk/>
            <pc:sldMk cId="2896413854" sldId="338"/>
            <ac:spMk id="12" creationId="{8776B741-A3F4-0041-BDBB-61A63CFF3A01}"/>
          </ac:spMkLst>
        </pc:spChg>
        <pc:spChg chg="del">
          <ac:chgData name="Charlotte Palmer" userId="f201b8e0-39f2-4d80-9c23-8c4b4d58bb62" providerId="ADAL" clId="{8BCAC6A6-3CFC-7440-A3C6-D4C216158C92}" dt="2022-02-03T12:32:26.499" v="3006" actId="478"/>
          <ac:spMkLst>
            <pc:docMk/>
            <pc:sldMk cId="2896413854" sldId="338"/>
            <ac:spMk id="18" creationId="{00000000-0000-0000-0000-000000000000}"/>
          </ac:spMkLst>
        </pc:spChg>
      </pc:sldChg>
      <pc:sldChg chg="addSp delSp modSp mod modNotesTx">
        <pc:chgData name="Charlotte Palmer" userId="f201b8e0-39f2-4d80-9c23-8c4b4d58bb62" providerId="ADAL" clId="{8BCAC6A6-3CFC-7440-A3C6-D4C216158C92}" dt="2022-02-03T14:24:56.835" v="3409" actId="14100"/>
        <pc:sldMkLst>
          <pc:docMk/>
          <pc:sldMk cId="2513306961" sldId="339"/>
        </pc:sldMkLst>
        <pc:spChg chg="del">
          <ac:chgData name="Charlotte Palmer" userId="f201b8e0-39f2-4d80-9c23-8c4b4d58bb62" providerId="ADAL" clId="{8BCAC6A6-3CFC-7440-A3C6-D4C216158C92}" dt="2022-02-02T21:24:02.247" v="2012" actId="478"/>
          <ac:spMkLst>
            <pc:docMk/>
            <pc:sldMk cId="2513306961" sldId="339"/>
            <ac:spMk id="2" creationId="{8518B93B-F788-D546-AD5A-C06DB00F3B5A}"/>
          </ac:spMkLst>
        </pc:spChg>
        <pc:spChg chg="mod">
          <ac:chgData name="Charlotte Palmer" userId="f201b8e0-39f2-4d80-9c23-8c4b4d58bb62" providerId="ADAL" clId="{8BCAC6A6-3CFC-7440-A3C6-D4C216158C92}" dt="2022-02-03T14:23:52.933" v="3375"/>
          <ac:spMkLst>
            <pc:docMk/>
            <pc:sldMk cId="2513306961" sldId="339"/>
            <ac:spMk id="3" creationId="{00000000-0000-0000-0000-000000000000}"/>
          </ac:spMkLst>
        </pc:spChg>
        <pc:spChg chg="add mod">
          <ac:chgData name="Charlotte Palmer" userId="f201b8e0-39f2-4d80-9c23-8c4b4d58bb62" providerId="ADAL" clId="{8BCAC6A6-3CFC-7440-A3C6-D4C216158C92}" dt="2022-02-03T12:32:30.921" v="3009"/>
          <ac:spMkLst>
            <pc:docMk/>
            <pc:sldMk cId="2513306961" sldId="339"/>
            <ac:spMk id="17" creationId="{58448168-D06E-9D41-9F5B-CFC7163BE3F6}"/>
          </ac:spMkLst>
        </pc:spChg>
        <pc:spChg chg="del">
          <ac:chgData name="Charlotte Palmer" userId="f201b8e0-39f2-4d80-9c23-8c4b4d58bb62" providerId="ADAL" clId="{8BCAC6A6-3CFC-7440-A3C6-D4C216158C92}" dt="2022-02-03T12:32:30.564" v="3008" actId="478"/>
          <ac:spMkLst>
            <pc:docMk/>
            <pc:sldMk cId="2513306961" sldId="339"/>
            <ac:spMk id="18" creationId="{00000000-0000-0000-0000-000000000000}"/>
          </ac:spMkLst>
        </pc:spChg>
        <pc:spChg chg="add mod">
          <ac:chgData name="Charlotte Palmer" userId="f201b8e0-39f2-4d80-9c23-8c4b4d58bb62" providerId="ADAL" clId="{8BCAC6A6-3CFC-7440-A3C6-D4C216158C92}" dt="2022-02-03T13:59:44.588" v="3369" actId="1076"/>
          <ac:spMkLst>
            <pc:docMk/>
            <pc:sldMk cId="2513306961" sldId="339"/>
            <ac:spMk id="19" creationId="{F6DD3D2E-1E5E-9440-865D-9B297883A6E7}"/>
          </ac:spMkLst>
        </pc:spChg>
        <pc:spChg chg="add mod">
          <ac:chgData name="Charlotte Palmer" userId="f201b8e0-39f2-4d80-9c23-8c4b4d58bb62" providerId="ADAL" clId="{8BCAC6A6-3CFC-7440-A3C6-D4C216158C92}" dt="2022-02-03T13:57:07.279" v="3321" actId="1076"/>
          <ac:spMkLst>
            <pc:docMk/>
            <pc:sldMk cId="2513306961" sldId="339"/>
            <ac:spMk id="20" creationId="{9CF61501-C84F-AD4C-BD09-6BE1AA218525}"/>
          </ac:spMkLst>
        </pc:spChg>
        <pc:spChg chg="add mod">
          <ac:chgData name="Charlotte Palmer" userId="f201b8e0-39f2-4d80-9c23-8c4b4d58bb62" providerId="ADAL" clId="{8BCAC6A6-3CFC-7440-A3C6-D4C216158C92}" dt="2022-02-03T14:24:26.229" v="3402" actId="1076"/>
          <ac:spMkLst>
            <pc:docMk/>
            <pc:sldMk cId="2513306961" sldId="339"/>
            <ac:spMk id="22" creationId="{FA28FC1C-F318-7546-A365-AD9AA874691E}"/>
          </ac:spMkLst>
        </pc:spChg>
        <pc:spChg chg="add mod">
          <ac:chgData name="Charlotte Palmer" userId="f201b8e0-39f2-4d80-9c23-8c4b4d58bb62" providerId="ADAL" clId="{8BCAC6A6-3CFC-7440-A3C6-D4C216158C92}" dt="2022-02-03T14:24:56.835" v="3409" actId="14100"/>
          <ac:spMkLst>
            <pc:docMk/>
            <pc:sldMk cId="2513306961" sldId="339"/>
            <ac:spMk id="23" creationId="{8526403C-F9F5-484F-AF30-A6DB35B7E051}"/>
          </ac:spMkLst>
        </pc:spChg>
        <pc:graphicFrameChg chg="del mod">
          <ac:chgData name="Charlotte Palmer" userId="f201b8e0-39f2-4d80-9c23-8c4b4d58bb62" providerId="ADAL" clId="{8BCAC6A6-3CFC-7440-A3C6-D4C216158C92}" dt="2022-02-02T21:20:45.585" v="2008" actId="478"/>
          <ac:graphicFrameMkLst>
            <pc:docMk/>
            <pc:sldMk cId="2513306961" sldId="339"/>
            <ac:graphicFrameMk id="25" creationId="{00000000-0000-0000-0000-000000000000}"/>
          </ac:graphicFrameMkLst>
        </pc:graphicFrameChg>
        <pc:graphicFrameChg chg="del">
          <ac:chgData name="Charlotte Palmer" userId="f201b8e0-39f2-4d80-9c23-8c4b4d58bb62" providerId="ADAL" clId="{8BCAC6A6-3CFC-7440-A3C6-D4C216158C92}" dt="2022-02-02T21:24:02.247" v="2012" actId="478"/>
          <ac:graphicFrameMkLst>
            <pc:docMk/>
            <pc:sldMk cId="2513306961" sldId="339"/>
            <ac:graphicFrameMk id="26" creationId="{00000000-0000-0000-0000-000000000000}"/>
          </ac:graphicFrameMkLst>
        </pc:graphicFrameChg>
        <pc:graphicFrameChg chg="del">
          <ac:chgData name="Charlotte Palmer" userId="f201b8e0-39f2-4d80-9c23-8c4b4d58bb62" providerId="ADAL" clId="{8BCAC6A6-3CFC-7440-A3C6-D4C216158C92}" dt="2022-02-03T12:31:54.799" v="2992" actId="478"/>
          <ac:graphicFrameMkLst>
            <pc:docMk/>
            <pc:sldMk cId="2513306961" sldId="339"/>
            <ac:graphicFrameMk id="27" creationId="{00000000-0000-0000-0000-000000000000}"/>
          </ac:graphicFrameMkLst>
        </pc:graphicFrameChg>
        <pc:picChg chg="add mod">
          <ac:chgData name="Charlotte Palmer" userId="f201b8e0-39f2-4d80-9c23-8c4b4d58bb62" providerId="ADAL" clId="{8BCAC6A6-3CFC-7440-A3C6-D4C216158C92}" dt="2022-02-03T13:59:39.031" v="3368" actId="1076"/>
          <ac:picMkLst>
            <pc:docMk/>
            <pc:sldMk cId="2513306961" sldId="339"/>
            <ac:picMk id="2" creationId="{DA81CED3-CF81-0A48-9A51-BEFC89F5B365}"/>
          </ac:picMkLst>
        </pc:picChg>
        <pc:picChg chg="add del">
          <ac:chgData name="Charlotte Palmer" userId="f201b8e0-39f2-4d80-9c23-8c4b4d58bb62" providerId="ADAL" clId="{8BCAC6A6-3CFC-7440-A3C6-D4C216158C92}" dt="2022-02-02T21:20:36.835" v="2005" actId="478"/>
          <ac:picMkLst>
            <pc:docMk/>
            <pc:sldMk cId="2513306961" sldId="339"/>
            <ac:picMk id="5" creationId="{4BF4436B-A7D1-8448-9FB7-867225D105F3}"/>
          </ac:picMkLst>
        </pc:picChg>
        <pc:picChg chg="add del mod">
          <ac:chgData name="Charlotte Palmer" userId="f201b8e0-39f2-4d80-9c23-8c4b4d58bb62" providerId="ADAL" clId="{8BCAC6A6-3CFC-7440-A3C6-D4C216158C92}" dt="2022-02-03T14:23:58.208" v="3377" actId="478"/>
          <ac:picMkLst>
            <pc:docMk/>
            <pc:sldMk cId="2513306961" sldId="339"/>
            <ac:picMk id="5" creationId="{CC205E12-F85D-A14C-BC63-76B97A9C6AD5}"/>
          </ac:picMkLst>
        </pc:picChg>
        <pc:picChg chg="add mod">
          <ac:chgData name="Charlotte Palmer" userId="f201b8e0-39f2-4d80-9c23-8c4b4d58bb62" providerId="ADAL" clId="{8BCAC6A6-3CFC-7440-A3C6-D4C216158C92}" dt="2022-02-03T13:58:23.780" v="3331" actId="1076"/>
          <ac:picMkLst>
            <pc:docMk/>
            <pc:sldMk cId="2513306961" sldId="339"/>
            <ac:picMk id="7" creationId="{1504C234-7270-2444-8C38-29A4CA575631}"/>
          </ac:picMkLst>
        </pc:picChg>
        <pc:picChg chg="add mod">
          <ac:chgData name="Charlotte Palmer" userId="f201b8e0-39f2-4d80-9c23-8c4b4d58bb62" providerId="ADAL" clId="{8BCAC6A6-3CFC-7440-A3C6-D4C216158C92}" dt="2022-02-03T13:58:35.452" v="3334" actId="1076"/>
          <ac:picMkLst>
            <pc:docMk/>
            <pc:sldMk cId="2513306961" sldId="339"/>
            <ac:picMk id="8" creationId="{2AEFDB74-8F31-C745-A102-0C50F895CDA7}"/>
          </ac:picMkLst>
        </pc:picChg>
        <pc:picChg chg="add mod">
          <ac:chgData name="Charlotte Palmer" userId="f201b8e0-39f2-4d80-9c23-8c4b4d58bb62" providerId="ADAL" clId="{8BCAC6A6-3CFC-7440-A3C6-D4C216158C92}" dt="2022-02-03T14:24:06.044" v="3378" actId="1076"/>
          <ac:picMkLst>
            <pc:docMk/>
            <pc:sldMk cId="2513306961" sldId="339"/>
            <ac:picMk id="9" creationId="{5BE1D824-9E80-7841-8A4B-BF0B4FFFAAFC}"/>
          </ac:picMkLst>
        </pc:picChg>
        <pc:picChg chg="add mod">
          <ac:chgData name="Charlotte Palmer" userId="f201b8e0-39f2-4d80-9c23-8c4b4d58bb62" providerId="ADAL" clId="{8BCAC6A6-3CFC-7440-A3C6-D4C216158C92}" dt="2022-02-03T13:57:07.279" v="3321" actId="1076"/>
          <ac:picMkLst>
            <pc:docMk/>
            <pc:sldMk cId="2513306961" sldId="339"/>
            <ac:picMk id="16" creationId="{29A2D17E-0736-C748-8EA3-E0568ED43FD6}"/>
          </ac:picMkLst>
        </pc:picChg>
        <pc:picChg chg="add del mod">
          <ac:chgData name="Charlotte Palmer" userId="f201b8e0-39f2-4d80-9c23-8c4b4d58bb62" providerId="ADAL" clId="{8BCAC6A6-3CFC-7440-A3C6-D4C216158C92}" dt="2022-02-03T14:00:50.321" v="3374" actId="478"/>
          <ac:picMkLst>
            <pc:docMk/>
            <pc:sldMk cId="2513306961" sldId="339"/>
            <ac:picMk id="21" creationId="{1B938A76-8C41-1047-8863-567B4EB477F6}"/>
          </ac:picMkLst>
        </pc:picChg>
      </pc:sldChg>
      <pc:sldChg chg="addSp delSp modSp mod modNotesTx">
        <pc:chgData name="Charlotte Palmer" userId="f201b8e0-39f2-4d80-9c23-8c4b4d58bb62" providerId="ADAL" clId="{8BCAC6A6-3CFC-7440-A3C6-D4C216158C92}" dt="2022-02-06T14:41:11.965" v="12908" actId="20577"/>
        <pc:sldMkLst>
          <pc:docMk/>
          <pc:sldMk cId="3590113269" sldId="340"/>
        </pc:sldMkLst>
        <pc:spChg chg="mod">
          <ac:chgData name="Charlotte Palmer" userId="f201b8e0-39f2-4d80-9c23-8c4b4d58bb62" providerId="ADAL" clId="{8BCAC6A6-3CFC-7440-A3C6-D4C216158C92}" dt="2022-02-03T12:35:34.015" v="3055" actId="14100"/>
          <ac:spMkLst>
            <pc:docMk/>
            <pc:sldMk cId="3590113269" sldId="340"/>
            <ac:spMk id="2" creationId="{00000000-0000-0000-0000-000000000000}"/>
          </ac:spMkLst>
        </pc:spChg>
        <pc:spChg chg="del">
          <ac:chgData name="Charlotte Palmer" userId="f201b8e0-39f2-4d80-9c23-8c4b4d58bb62" providerId="ADAL" clId="{8BCAC6A6-3CFC-7440-A3C6-D4C216158C92}" dt="2022-02-03T12:32:34.948" v="3010" actId="478"/>
          <ac:spMkLst>
            <pc:docMk/>
            <pc:sldMk cId="3590113269" sldId="340"/>
            <ac:spMk id="18" creationId="{00000000-0000-0000-0000-000000000000}"/>
          </ac:spMkLst>
        </pc:spChg>
        <pc:spChg chg="add mod">
          <ac:chgData name="Charlotte Palmer" userId="f201b8e0-39f2-4d80-9c23-8c4b4d58bb62" providerId="ADAL" clId="{8BCAC6A6-3CFC-7440-A3C6-D4C216158C92}" dt="2022-02-03T12:32:35.280" v="3011"/>
          <ac:spMkLst>
            <pc:docMk/>
            <pc:sldMk cId="3590113269" sldId="340"/>
            <ac:spMk id="21" creationId="{E315232E-FA8F-FF49-9BBE-43691800288B}"/>
          </ac:spMkLst>
        </pc:spChg>
        <pc:spChg chg="add mod">
          <ac:chgData name="Charlotte Palmer" userId="f201b8e0-39f2-4d80-9c23-8c4b4d58bb62" providerId="ADAL" clId="{8BCAC6A6-3CFC-7440-A3C6-D4C216158C92}" dt="2022-02-03T12:38:06.826" v="3148" actId="20577"/>
          <ac:spMkLst>
            <pc:docMk/>
            <pc:sldMk cId="3590113269" sldId="340"/>
            <ac:spMk id="22" creationId="{32F57187-840D-C546-AD58-946394948B5D}"/>
          </ac:spMkLst>
        </pc:spChg>
        <pc:spChg chg="add mod">
          <ac:chgData name="Charlotte Palmer" userId="f201b8e0-39f2-4d80-9c23-8c4b4d58bb62" providerId="ADAL" clId="{8BCAC6A6-3CFC-7440-A3C6-D4C216158C92}" dt="2022-02-03T12:36:54.966" v="3096" actId="1076"/>
          <ac:spMkLst>
            <pc:docMk/>
            <pc:sldMk cId="3590113269" sldId="340"/>
            <ac:spMk id="23" creationId="{AA4C284A-9553-F44B-848E-C25BCF2B2715}"/>
          </ac:spMkLst>
        </pc:spChg>
        <pc:spChg chg="add mod">
          <ac:chgData name="Charlotte Palmer" userId="f201b8e0-39f2-4d80-9c23-8c4b4d58bb62" providerId="ADAL" clId="{8BCAC6A6-3CFC-7440-A3C6-D4C216158C92}" dt="2022-02-03T12:36:37.549" v="3074" actId="14100"/>
          <ac:spMkLst>
            <pc:docMk/>
            <pc:sldMk cId="3590113269" sldId="340"/>
            <ac:spMk id="24" creationId="{DE280404-0B5B-F545-9BC1-7261BE929782}"/>
          </ac:spMkLst>
        </pc:spChg>
        <pc:spChg chg="add mod">
          <ac:chgData name="Charlotte Palmer" userId="f201b8e0-39f2-4d80-9c23-8c4b4d58bb62" providerId="ADAL" clId="{8BCAC6A6-3CFC-7440-A3C6-D4C216158C92}" dt="2022-02-03T14:44:51.395" v="3438" actId="255"/>
          <ac:spMkLst>
            <pc:docMk/>
            <pc:sldMk cId="3590113269" sldId="340"/>
            <ac:spMk id="25" creationId="{E0D35308-C45F-C24F-98F3-B94CF0163C5A}"/>
          </ac:spMkLst>
        </pc:spChg>
        <pc:spChg chg="add mod">
          <ac:chgData name="Charlotte Palmer" userId="f201b8e0-39f2-4d80-9c23-8c4b4d58bb62" providerId="ADAL" clId="{8BCAC6A6-3CFC-7440-A3C6-D4C216158C92}" dt="2022-02-06T14:41:11.965" v="12908" actId="20577"/>
          <ac:spMkLst>
            <pc:docMk/>
            <pc:sldMk cId="3590113269" sldId="340"/>
            <ac:spMk id="26" creationId="{F011D3DD-B5AF-DE40-B9DF-8BBA55B92000}"/>
          </ac:spMkLst>
        </pc:spChg>
        <pc:graphicFrameChg chg="del">
          <ac:chgData name="Charlotte Palmer" userId="f201b8e0-39f2-4d80-9c23-8c4b4d58bb62" providerId="ADAL" clId="{8BCAC6A6-3CFC-7440-A3C6-D4C216158C92}" dt="2022-02-02T21:34:17.925" v="2075" actId="478"/>
          <ac:graphicFrameMkLst>
            <pc:docMk/>
            <pc:sldMk cId="3590113269" sldId="340"/>
            <ac:graphicFrameMk id="14" creationId="{00000000-0000-0000-0000-000000000000}"/>
          </ac:graphicFrameMkLst>
        </pc:graphicFrameChg>
        <pc:graphicFrameChg chg="add del mod">
          <ac:chgData name="Charlotte Palmer" userId="f201b8e0-39f2-4d80-9c23-8c4b4d58bb62" providerId="ADAL" clId="{8BCAC6A6-3CFC-7440-A3C6-D4C216158C92}" dt="2022-02-03T12:31:47.946" v="2990" actId="478"/>
          <ac:graphicFrameMkLst>
            <pc:docMk/>
            <pc:sldMk cId="3590113269" sldId="340"/>
            <ac:graphicFrameMk id="14" creationId="{29606906-4C05-BD4A-A7CD-1492B4CEDFDE}"/>
          </ac:graphicFrameMkLst>
        </pc:graphicFrameChg>
        <pc:graphicFrameChg chg="mod">
          <ac:chgData name="Charlotte Palmer" userId="f201b8e0-39f2-4d80-9c23-8c4b4d58bb62" providerId="ADAL" clId="{8BCAC6A6-3CFC-7440-A3C6-D4C216158C92}" dt="2022-02-06T14:40:50.361" v="12893" actId="1076"/>
          <ac:graphicFrameMkLst>
            <pc:docMk/>
            <pc:sldMk cId="3590113269" sldId="340"/>
            <ac:graphicFrameMk id="16" creationId="{00000000-0000-0000-0000-000000000000}"/>
          </ac:graphicFrameMkLst>
        </pc:graphicFrameChg>
        <pc:graphicFrameChg chg="del mod">
          <ac:chgData name="Charlotte Palmer" userId="f201b8e0-39f2-4d80-9c23-8c4b4d58bb62" providerId="ADAL" clId="{8BCAC6A6-3CFC-7440-A3C6-D4C216158C92}" dt="2022-02-03T12:28:08.328" v="2971" actId="478"/>
          <ac:graphicFrameMkLst>
            <pc:docMk/>
            <pc:sldMk cId="3590113269" sldId="340"/>
            <ac:graphicFrameMk id="17" creationId="{00000000-0000-0000-0000-000000000000}"/>
          </ac:graphicFrameMkLst>
        </pc:graphicFrameChg>
        <pc:graphicFrameChg chg="del">
          <ac:chgData name="Charlotte Palmer" userId="f201b8e0-39f2-4d80-9c23-8c4b4d58bb62" providerId="ADAL" clId="{8BCAC6A6-3CFC-7440-A3C6-D4C216158C92}" dt="2022-02-03T12:28:09.283" v="2972" actId="478"/>
          <ac:graphicFrameMkLst>
            <pc:docMk/>
            <pc:sldMk cId="3590113269" sldId="340"/>
            <ac:graphicFrameMk id="19" creationId="{00000000-0000-0000-0000-000000000000}"/>
          </ac:graphicFrameMkLst>
        </pc:graphicFrameChg>
        <pc:picChg chg="add del mod">
          <ac:chgData name="Charlotte Palmer" userId="f201b8e0-39f2-4d80-9c23-8c4b4d58bb62" providerId="ADAL" clId="{8BCAC6A6-3CFC-7440-A3C6-D4C216158C92}" dt="2022-02-02T21:34:17.925" v="2075" actId="478"/>
          <ac:picMkLst>
            <pc:docMk/>
            <pc:sldMk cId="3590113269" sldId="340"/>
            <ac:picMk id="3" creationId="{D7FCC737-CB4E-5546-9124-4DE7EBBD4C72}"/>
          </ac:picMkLst>
        </pc:picChg>
        <pc:picChg chg="add mod">
          <ac:chgData name="Charlotte Palmer" userId="f201b8e0-39f2-4d80-9c23-8c4b4d58bb62" providerId="ADAL" clId="{8BCAC6A6-3CFC-7440-A3C6-D4C216158C92}" dt="2022-02-03T12:35:39.384" v="3058" actId="1076"/>
          <ac:picMkLst>
            <pc:docMk/>
            <pc:sldMk cId="3590113269" sldId="340"/>
            <ac:picMk id="3" creationId="{DFA2FA71-D82B-2549-9D1D-39E591C2A159}"/>
          </ac:picMkLst>
        </pc:picChg>
        <pc:picChg chg="add mod">
          <ac:chgData name="Charlotte Palmer" userId="f201b8e0-39f2-4d80-9c23-8c4b4d58bb62" providerId="ADAL" clId="{8BCAC6A6-3CFC-7440-A3C6-D4C216158C92}" dt="2022-02-03T12:36:14.002" v="3070" actId="1076"/>
          <ac:picMkLst>
            <pc:docMk/>
            <pc:sldMk cId="3590113269" sldId="340"/>
            <ac:picMk id="5" creationId="{6B3E2ED8-2533-A14B-8D64-2F19A605440B}"/>
          </ac:picMkLst>
        </pc:picChg>
        <pc:picChg chg="add mod">
          <ac:chgData name="Charlotte Palmer" userId="f201b8e0-39f2-4d80-9c23-8c4b4d58bb62" providerId="ADAL" clId="{8BCAC6A6-3CFC-7440-A3C6-D4C216158C92}" dt="2022-02-03T12:35:56.489" v="3064" actId="1076"/>
          <ac:picMkLst>
            <pc:docMk/>
            <pc:sldMk cId="3590113269" sldId="340"/>
            <ac:picMk id="7" creationId="{98D9EDD9-4AB4-424F-9ADA-A68FF0F3BC2E}"/>
          </ac:picMkLst>
        </pc:picChg>
        <pc:picChg chg="add mod">
          <ac:chgData name="Charlotte Palmer" userId="f201b8e0-39f2-4d80-9c23-8c4b4d58bb62" providerId="ADAL" clId="{8BCAC6A6-3CFC-7440-A3C6-D4C216158C92}" dt="2022-02-06T14:40:53.608" v="12894" actId="1076"/>
          <ac:picMkLst>
            <pc:docMk/>
            <pc:sldMk cId="3590113269" sldId="340"/>
            <ac:picMk id="12" creationId="{30BFBAD2-3E60-4145-AB16-9346955A6EC8}"/>
          </ac:picMkLst>
        </pc:picChg>
        <pc:cxnChg chg="add mod">
          <ac:chgData name="Charlotte Palmer" userId="f201b8e0-39f2-4d80-9c23-8c4b4d58bb62" providerId="ADAL" clId="{8BCAC6A6-3CFC-7440-A3C6-D4C216158C92}" dt="2022-02-03T12:36:06.332" v="3069" actId="692"/>
          <ac:cxnSpMkLst>
            <pc:docMk/>
            <pc:sldMk cId="3590113269" sldId="340"/>
            <ac:cxnSpMk id="9" creationId="{E13AFEDE-F73F-1E4D-BA1C-AE460C437C38}"/>
          </ac:cxnSpMkLst>
        </pc:cxnChg>
      </pc:sldChg>
      <pc:sldChg chg="addSp delSp modSp mod modNotesTx">
        <pc:chgData name="Charlotte Palmer" userId="f201b8e0-39f2-4d80-9c23-8c4b4d58bb62" providerId="ADAL" clId="{8BCAC6A6-3CFC-7440-A3C6-D4C216158C92}" dt="2022-02-03T17:50:53.793" v="5077" actId="20577"/>
        <pc:sldMkLst>
          <pc:docMk/>
          <pc:sldMk cId="1369148565" sldId="341"/>
        </pc:sldMkLst>
        <pc:spChg chg="mod">
          <ac:chgData name="Charlotte Palmer" userId="f201b8e0-39f2-4d80-9c23-8c4b4d58bb62" providerId="ADAL" clId="{8BCAC6A6-3CFC-7440-A3C6-D4C216158C92}" dt="2022-02-03T16:18:01.371" v="3644" actId="6549"/>
          <ac:spMkLst>
            <pc:docMk/>
            <pc:sldMk cId="1369148565" sldId="341"/>
            <ac:spMk id="2" creationId="{00000000-0000-0000-0000-000000000000}"/>
          </ac:spMkLst>
        </pc:spChg>
        <pc:spChg chg="add mod">
          <ac:chgData name="Charlotte Palmer" userId="f201b8e0-39f2-4d80-9c23-8c4b4d58bb62" providerId="ADAL" clId="{8BCAC6A6-3CFC-7440-A3C6-D4C216158C92}" dt="2022-02-03T16:19:51.378" v="3752" actId="14100"/>
          <ac:spMkLst>
            <pc:docMk/>
            <pc:sldMk cId="1369148565" sldId="341"/>
            <ac:spMk id="3" creationId="{15A87606-F282-E845-B823-EE836372C09F}"/>
          </ac:spMkLst>
        </pc:spChg>
        <pc:spChg chg="add mod">
          <ac:chgData name="Charlotte Palmer" userId="f201b8e0-39f2-4d80-9c23-8c4b4d58bb62" providerId="ADAL" clId="{8BCAC6A6-3CFC-7440-A3C6-D4C216158C92}" dt="2022-02-03T12:32:42.384" v="3015"/>
          <ac:spMkLst>
            <pc:docMk/>
            <pc:sldMk cId="1369148565" sldId="341"/>
            <ac:spMk id="12" creationId="{A40CA1C2-7A1A-CC4A-9A8D-0EF462718D87}"/>
          </ac:spMkLst>
        </pc:spChg>
        <pc:spChg chg="del">
          <ac:chgData name="Charlotte Palmer" userId="f201b8e0-39f2-4d80-9c23-8c4b4d58bb62" providerId="ADAL" clId="{8BCAC6A6-3CFC-7440-A3C6-D4C216158C92}" dt="2022-02-03T12:32:42.045" v="3014" actId="478"/>
          <ac:spMkLst>
            <pc:docMk/>
            <pc:sldMk cId="1369148565" sldId="341"/>
            <ac:spMk id="18" creationId="{00000000-0000-0000-0000-000000000000}"/>
          </ac:spMkLst>
        </pc:spChg>
        <pc:spChg chg="add mod">
          <ac:chgData name="Charlotte Palmer" userId="f201b8e0-39f2-4d80-9c23-8c4b4d58bb62" providerId="ADAL" clId="{8BCAC6A6-3CFC-7440-A3C6-D4C216158C92}" dt="2022-02-03T16:19:51.378" v="3752" actId="14100"/>
          <ac:spMkLst>
            <pc:docMk/>
            <pc:sldMk cId="1369148565" sldId="341"/>
            <ac:spMk id="19" creationId="{E77522EA-E0EE-704B-995E-3301D606D7C1}"/>
          </ac:spMkLst>
        </pc:spChg>
        <pc:spChg chg="add mod">
          <ac:chgData name="Charlotte Palmer" userId="f201b8e0-39f2-4d80-9c23-8c4b4d58bb62" providerId="ADAL" clId="{8BCAC6A6-3CFC-7440-A3C6-D4C216158C92}" dt="2022-02-03T16:18:45.317" v="3652" actId="1076"/>
          <ac:spMkLst>
            <pc:docMk/>
            <pc:sldMk cId="1369148565" sldId="341"/>
            <ac:spMk id="21" creationId="{48DE4275-B370-4A40-9A96-FB5E484B1D85}"/>
          </ac:spMkLst>
        </pc:spChg>
        <pc:spChg chg="add del mod">
          <ac:chgData name="Charlotte Palmer" userId="f201b8e0-39f2-4d80-9c23-8c4b4d58bb62" providerId="ADAL" clId="{8BCAC6A6-3CFC-7440-A3C6-D4C216158C92}" dt="2022-02-03T16:12:11.450" v="3506" actId="478"/>
          <ac:spMkLst>
            <pc:docMk/>
            <pc:sldMk cId="1369148565" sldId="341"/>
            <ac:spMk id="22" creationId="{4780BC84-A3DE-7E45-8385-546074987C3D}"/>
          </ac:spMkLst>
        </pc:spChg>
        <pc:spChg chg="add mod">
          <ac:chgData name="Charlotte Palmer" userId="f201b8e0-39f2-4d80-9c23-8c4b4d58bb62" providerId="ADAL" clId="{8BCAC6A6-3CFC-7440-A3C6-D4C216158C92}" dt="2022-02-03T17:50:53.793" v="5077" actId="20577"/>
          <ac:spMkLst>
            <pc:docMk/>
            <pc:sldMk cId="1369148565" sldId="341"/>
            <ac:spMk id="23" creationId="{AEB644A9-037E-E74B-B0AC-CB878D7D975E}"/>
          </ac:spMkLst>
        </pc:spChg>
        <pc:spChg chg="add mod">
          <ac:chgData name="Charlotte Palmer" userId="f201b8e0-39f2-4d80-9c23-8c4b4d58bb62" providerId="ADAL" clId="{8BCAC6A6-3CFC-7440-A3C6-D4C216158C92}" dt="2022-02-03T16:18:15.309" v="3647" actId="1076"/>
          <ac:spMkLst>
            <pc:docMk/>
            <pc:sldMk cId="1369148565" sldId="341"/>
            <ac:spMk id="24" creationId="{2078D413-68BB-7C4C-9797-FF5AF1EAE9C9}"/>
          </ac:spMkLst>
        </pc:spChg>
        <pc:spChg chg="add mod">
          <ac:chgData name="Charlotte Palmer" userId="f201b8e0-39f2-4d80-9c23-8c4b4d58bb62" providerId="ADAL" clId="{8BCAC6A6-3CFC-7440-A3C6-D4C216158C92}" dt="2022-02-03T16:19:36.401" v="3748" actId="14100"/>
          <ac:spMkLst>
            <pc:docMk/>
            <pc:sldMk cId="1369148565" sldId="341"/>
            <ac:spMk id="26" creationId="{BF6BD8FF-8BCD-F747-AE9C-F5D84A3E4FE7}"/>
          </ac:spMkLst>
        </pc:spChg>
        <pc:grpChg chg="add mod">
          <ac:chgData name="Charlotte Palmer" userId="f201b8e0-39f2-4d80-9c23-8c4b4d58bb62" providerId="ADAL" clId="{8BCAC6A6-3CFC-7440-A3C6-D4C216158C92}" dt="2022-02-03T16:19:51.378" v="3752" actId="14100"/>
          <ac:grpSpMkLst>
            <pc:docMk/>
            <pc:sldMk cId="1369148565" sldId="341"/>
            <ac:grpSpMk id="5" creationId="{CAF6D60E-32C8-844B-997C-1DAA91DEBD48}"/>
          </ac:grpSpMkLst>
        </pc:grpChg>
        <pc:graphicFrameChg chg="mod">
          <ac:chgData name="Charlotte Palmer" userId="f201b8e0-39f2-4d80-9c23-8c4b4d58bb62" providerId="ADAL" clId="{8BCAC6A6-3CFC-7440-A3C6-D4C216158C92}" dt="2022-02-03T16:18:08.047" v="3646" actId="1076"/>
          <ac:graphicFrameMkLst>
            <pc:docMk/>
            <pc:sldMk cId="1369148565" sldId="341"/>
            <ac:graphicFrameMk id="16" creationId="{00000000-0000-0000-0000-000000000000}"/>
          </ac:graphicFrameMkLst>
        </pc:graphicFrameChg>
        <pc:graphicFrameChg chg="mod">
          <ac:chgData name="Charlotte Palmer" userId="f201b8e0-39f2-4d80-9c23-8c4b4d58bb62" providerId="ADAL" clId="{8BCAC6A6-3CFC-7440-A3C6-D4C216158C92}" dt="2022-02-03T16:18:21.897" v="3649" actId="1076"/>
          <ac:graphicFrameMkLst>
            <pc:docMk/>
            <pc:sldMk cId="1369148565" sldId="341"/>
            <ac:graphicFrameMk id="17" creationId="{00000000-0000-0000-0000-000000000000}"/>
          </ac:graphicFrameMkLst>
        </pc:graphicFrameChg>
        <pc:picChg chg="add mod">
          <ac:chgData name="Charlotte Palmer" userId="f201b8e0-39f2-4d80-9c23-8c4b4d58bb62" providerId="ADAL" clId="{8BCAC6A6-3CFC-7440-A3C6-D4C216158C92}" dt="2022-02-03T16:18:45.317" v="3652" actId="1076"/>
          <ac:picMkLst>
            <pc:docMk/>
            <pc:sldMk cId="1369148565" sldId="341"/>
            <ac:picMk id="8" creationId="{3E8533D5-B6F0-BE48-8654-3CF0931902CD}"/>
          </ac:picMkLst>
        </pc:picChg>
        <pc:picChg chg="add mod">
          <ac:chgData name="Charlotte Palmer" userId="f201b8e0-39f2-4d80-9c23-8c4b4d58bb62" providerId="ADAL" clId="{8BCAC6A6-3CFC-7440-A3C6-D4C216158C92}" dt="2022-02-03T16:19:59.344" v="3754" actId="1076"/>
          <ac:picMkLst>
            <pc:docMk/>
            <pc:sldMk cId="1369148565" sldId="341"/>
            <ac:picMk id="11" creationId="{17CD8812-727C-2647-9E6B-C91F0B61BD10}"/>
          </ac:picMkLst>
        </pc:picChg>
        <pc:picChg chg="add mod">
          <ac:chgData name="Charlotte Palmer" userId="f201b8e0-39f2-4d80-9c23-8c4b4d58bb62" providerId="ADAL" clId="{8BCAC6A6-3CFC-7440-A3C6-D4C216158C92}" dt="2022-02-03T16:19:51.378" v="3752" actId="14100"/>
          <ac:picMkLst>
            <pc:docMk/>
            <pc:sldMk cId="1369148565" sldId="341"/>
            <ac:picMk id="4100" creationId="{0E8648ED-FCB8-6849-AF27-400D72E7FCE9}"/>
          </ac:picMkLst>
        </pc:picChg>
        <pc:cxnChg chg="add mod">
          <ac:chgData name="Charlotte Palmer" userId="f201b8e0-39f2-4d80-9c23-8c4b4d58bb62" providerId="ADAL" clId="{8BCAC6A6-3CFC-7440-A3C6-D4C216158C92}" dt="2022-02-03T16:18:45.317" v="3652" actId="1076"/>
          <ac:cxnSpMkLst>
            <pc:docMk/>
            <pc:sldMk cId="1369148565" sldId="341"/>
            <ac:cxnSpMk id="20" creationId="{7D7933FE-9002-044E-A621-D2AB91708DD1}"/>
          </ac:cxnSpMkLst>
        </pc:cxnChg>
      </pc:sldChg>
      <pc:sldChg chg="addSp delSp modSp del mod">
        <pc:chgData name="Charlotte Palmer" userId="f201b8e0-39f2-4d80-9c23-8c4b4d58bb62" providerId="ADAL" clId="{8BCAC6A6-3CFC-7440-A3C6-D4C216158C92}" dt="2022-02-03T16:20:07.484" v="3755" actId="2696"/>
        <pc:sldMkLst>
          <pc:docMk/>
          <pc:sldMk cId="3890576264" sldId="342"/>
        </pc:sldMkLst>
        <pc:spChg chg="mod">
          <ac:chgData name="Charlotte Palmer" userId="f201b8e0-39f2-4d80-9c23-8c4b4d58bb62" providerId="ADAL" clId="{8BCAC6A6-3CFC-7440-A3C6-D4C216158C92}" dt="2022-02-03T16:15:56.637" v="3636" actId="20577"/>
          <ac:spMkLst>
            <pc:docMk/>
            <pc:sldMk cId="3890576264" sldId="342"/>
            <ac:spMk id="2" creationId="{00000000-0000-0000-0000-000000000000}"/>
          </ac:spMkLst>
        </pc:spChg>
        <pc:spChg chg="add mod">
          <ac:chgData name="Charlotte Palmer" userId="f201b8e0-39f2-4d80-9c23-8c4b4d58bb62" providerId="ADAL" clId="{8BCAC6A6-3CFC-7440-A3C6-D4C216158C92}" dt="2022-02-03T12:32:45.657" v="3017"/>
          <ac:spMkLst>
            <pc:docMk/>
            <pc:sldMk cId="3890576264" sldId="342"/>
            <ac:spMk id="12" creationId="{B7BAEA50-02A6-9640-AEF6-6B43B05C9660}"/>
          </ac:spMkLst>
        </pc:spChg>
        <pc:spChg chg="del">
          <ac:chgData name="Charlotte Palmer" userId="f201b8e0-39f2-4d80-9c23-8c4b4d58bb62" providerId="ADAL" clId="{8BCAC6A6-3CFC-7440-A3C6-D4C216158C92}" dt="2022-02-03T12:32:45.288" v="3016" actId="478"/>
          <ac:spMkLst>
            <pc:docMk/>
            <pc:sldMk cId="3890576264" sldId="342"/>
            <ac:spMk id="18" creationId="{00000000-0000-0000-0000-000000000000}"/>
          </ac:spMkLst>
        </pc:spChg>
      </pc:sldChg>
      <pc:sldChg chg="addSp delSp modSp mod modNotesTx">
        <pc:chgData name="Charlotte Palmer" userId="f201b8e0-39f2-4d80-9c23-8c4b4d58bb62" providerId="ADAL" clId="{8BCAC6A6-3CFC-7440-A3C6-D4C216158C92}" dt="2022-02-06T14:27:20.453" v="12563" actId="1076"/>
        <pc:sldMkLst>
          <pc:docMk/>
          <pc:sldMk cId="3890576264" sldId="343"/>
        </pc:sldMkLst>
        <pc:spChg chg="mod">
          <ac:chgData name="Charlotte Palmer" userId="f201b8e0-39f2-4d80-9c23-8c4b4d58bb62" providerId="ADAL" clId="{8BCAC6A6-3CFC-7440-A3C6-D4C216158C92}" dt="2022-02-03T18:57:29.970" v="5505" actId="14100"/>
          <ac:spMkLst>
            <pc:docMk/>
            <pc:sldMk cId="3890576264" sldId="343"/>
            <ac:spMk id="2" creationId="{00000000-0000-0000-0000-000000000000}"/>
          </ac:spMkLst>
        </pc:spChg>
        <pc:spChg chg="add mod">
          <ac:chgData name="Charlotte Palmer" userId="f201b8e0-39f2-4d80-9c23-8c4b4d58bb62" providerId="ADAL" clId="{8BCAC6A6-3CFC-7440-A3C6-D4C216158C92}" dt="2022-02-03T12:32:49.690" v="3019"/>
          <ac:spMkLst>
            <pc:docMk/>
            <pc:sldMk cId="3890576264" sldId="343"/>
            <ac:spMk id="12" creationId="{BD9B32E6-5410-4D4D-A6F4-EF204F3E0CC1}"/>
          </ac:spMkLst>
        </pc:spChg>
        <pc:spChg chg="add mod">
          <ac:chgData name="Charlotte Palmer" userId="f201b8e0-39f2-4d80-9c23-8c4b4d58bb62" providerId="ADAL" clId="{8BCAC6A6-3CFC-7440-A3C6-D4C216158C92}" dt="2022-02-03T18:57:35.937" v="5506" actId="14100"/>
          <ac:spMkLst>
            <pc:docMk/>
            <pc:sldMk cId="3890576264" sldId="343"/>
            <ac:spMk id="16" creationId="{9A520BC2-CBEF-DC45-BC7F-98744A1E8A05}"/>
          </ac:spMkLst>
        </pc:spChg>
        <pc:spChg chg="del">
          <ac:chgData name="Charlotte Palmer" userId="f201b8e0-39f2-4d80-9c23-8c4b4d58bb62" providerId="ADAL" clId="{8BCAC6A6-3CFC-7440-A3C6-D4C216158C92}" dt="2022-02-03T12:32:49.314" v="3018" actId="478"/>
          <ac:spMkLst>
            <pc:docMk/>
            <pc:sldMk cId="3890576264" sldId="343"/>
            <ac:spMk id="18" creationId="{00000000-0000-0000-0000-000000000000}"/>
          </ac:spMkLst>
        </pc:spChg>
        <pc:spChg chg="mod topLvl">
          <ac:chgData name="Charlotte Palmer" userId="f201b8e0-39f2-4d80-9c23-8c4b4d58bb62" providerId="ADAL" clId="{8BCAC6A6-3CFC-7440-A3C6-D4C216158C92}" dt="2022-02-06T11:48:27.197" v="12058" actId="165"/>
          <ac:spMkLst>
            <pc:docMk/>
            <pc:sldMk cId="3890576264" sldId="343"/>
            <ac:spMk id="21" creationId="{C176E827-7C4B-4C48-B2E0-27216961352C}"/>
          </ac:spMkLst>
        </pc:spChg>
        <pc:spChg chg="mod topLvl">
          <ac:chgData name="Charlotte Palmer" userId="f201b8e0-39f2-4d80-9c23-8c4b4d58bb62" providerId="ADAL" clId="{8BCAC6A6-3CFC-7440-A3C6-D4C216158C92}" dt="2022-02-06T11:48:43.420" v="12060" actId="1076"/>
          <ac:spMkLst>
            <pc:docMk/>
            <pc:sldMk cId="3890576264" sldId="343"/>
            <ac:spMk id="22" creationId="{AB2DECE4-FDD6-7849-ACBC-DE5963DF37A1}"/>
          </ac:spMkLst>
        </pc:spChg>
        <pc:spChg chg="add mod">
          <ac:chgData name="Charlotte Palmer" userId="f201b8e0-39f2-4d80-9c23-8c4b4d58bb62" providerId="ADAL" clId="{8BCAC6A6-3CFC-7440-A3C6-D4C216158C92}" dt="2022-02-06T14:26:58.688" v="12560" actId="1076"/>
          <ac:spMkLst>
            <pc:docMk/>
            <pc:sldMk cId="3890576264" sldId="343"/>
            <ac:spMk id="23" creationId="{3B89B1AC-07AF-684C-9625-5DD42F83760C}"/>
          </ac:spMkLst>
        </pc:spChg>
        <pc:spChg chg="add mod">
          <ac:chgData name="Charlotte Palmer" userId="f201b8e0-39f2-4d80-9c23-8c4b4d58bb62" providerId="ADAL" clId="{8BCAC6A6-3CFC-7440-A3C6-D4C216158C92}" dt="2022-02-06T14:27:06.584" v="12561" actId="1076"/>
          <ac:spMkLst>
            <pc:docMk/>
            <pc:sldMk cId="3890576264" sldId="343"/>
            <ac:spMk id="24" creationId="{9E7065BC-B676-084E-9908-5C000DDEA488}"/>
          </ac:spMkLst>
        </pc:spChg>
        <pc:spChg chg="add mod">
          <ac:chgData name="Charlotte Palmer" userId="f201b8e0-39f2-4d80-9c23-8c4b4d58bb62" providerId="ADAL" clId="{8BCAC6A6-3CFC-7440-A3C6-D4C216158C92}" dt="2022-02-06T14:27:06.584" v="12561" actId="1076"/>
          <ac:spMkLst>
            <pc:docMk/>
            <pc:sldMk cId="3890576264" sldId="343"/>
            <ac:spMk id="25" creationId="{1C8E0BC6-FEA8-1E40-BF6E-84C05603EEA4}"/>
          </ac:spMkLst>
        </pc:spChg>
        <pc:spChg chg="add mod">
          <ac:chgData name="Charlotte Palmer" userId="f201b8e0-39f2-4d80-9c23-8c4b4d58bb62" providerId="ADAL" clId="{8BCAC6A6-3CFC-7440-A3C6-D4C216158C92}" dt="2022-02-06T14:27:06.584" v="12561" actId="1076"/>
          <ac:spMkLst>
            <pc:docMk/>
            <pc:sldMk cId="3890576264" sldId="343"/>
            <ac:spMk id="26" creationId="{4A68F6C9-094B-7F49-B7C1-C8CA87E64CC2}"/>
          </ac:spMkLst>
        </pc:spChg>
        <pc:spChg chg="add mod">
          <ac:chgData name="Charlotte Palmer" userId="f201b8e0-39f2-4d80-9c23-8c4b4d58bb62" providerId="ADAL" clId="{8BCAC6A6-3CFC-7440-A3C6-D4C216158C92}" dt="2022-02-06T14:27:06.584" v="12561" actId="1076"/>
          <ac:spMkLst>
            <pc:docMk/>
            <pc:sldMk cId="3890576264" sldId="343"/>
            <ac:spMk id="27" creationId="{9C48D465-2EB5-BA4E-B0ED-3A95DC9F22DC}"/>
          </ac:spMkLst>
        </pc:spChg>
        <pc:spChg chg="add mod">
          <ac:chgData name="Charlotte Palmer" userId="f201b8e0-39f2-4d80-9c23-8c4b4d58bb62" providerId="ADAL" clId="{8BCAC6A6-3CFC-7440-A3C6-D4C216158C92}" dt="2022-02-06T14:27:06.584" v="12561" actId="1076"/>
          <ac:spMkLst>
            <pc:docMk/>
            <pc:sldMk cId="3890576264" sldId="343"/>
            <ac:spMk id="28" creationId="{10B91A7D-DF8B-5844-9685-7E9E6EC07BE5}"/>
          </ac:spMkLst>
        </pc:spChg>
        <pc:spChg chg="add mod">
          <ac:chgData name="Charlotte Palmer" userId="f201b8e0-39f2-4d80-9c23-8c4b4d58bb62" providerId="ADAL" clId="{8BCAC6A6-3CFC-7440-A3C6-D4C216158C92}" dt="2022-02-03T18:26:10.589" v="5155" actId="1076"/>
          <ac:spMkLst>
            <pc:docMk/>
            <pc:sldMk cId="3890576264" sldId="343"/>
            <ac:spMk id="33" creationId="{C870F0E2-5D96-6241-A794-EC4784E59D84}"/>
          </ac:spMkLst>
        </pc:spChg>
        <pc:spChg chg="add mod">
          <ac:chgData name="Charlotte Palmer" userId="f201b8e0-39f2-4d80-9c23-8c4b4d58bb62" providerId="ADAL" clId="{8BCAC6A6-3CFC-7440-A3C6-D4C216158C92}" dt="2022-02-06T14:27:06.584" v="12561" actId="1076"/>
          <ac:spMkLst>
            <pc:docMk/>
            <pc:sldMk cId="3890576264" sldId="343"/>
            <ac:spMk id="38" creationId="{12E825CF-F702-1A46-BD4B-DB5527958364}"/>
          </ac:spMkLst>
        </pc:spChg>
        <pc:spChg chg="add mod">
          <ac:chgData name="Charlotte Palmer" userId="f201b8e0-39f2-4d80-9c23-8c4b4d58bb62" providerId="ADAL" clId="{8BCAC6A6-3CFC-7440-A3C6-D4C216158C92}" dt="2022-02-06T14:27:06.584" v="12561" actId="1076"/>
          <ac:spMkLst>
            <pc:docMk/>
            <pc:sldMk cId="3890576264" sldId="343"/>
            <ac:spMk id="39" creationId="{4AFA7D8D-F94D-9240-B977-A26E8E80E889}"/>
          </ac:spMkLst>
        </pc:spChg>
        <pc:spChg chg="add del mod">
          <ac:chgData name="Charlotte Palmer" userId="f201b8e0-39f2-4d80-9c23-8c4b4d58bb62" providerId="ADAL" clId="{8BCAC6A6-3CFC-7440-A3C6-D4C216158C92}" dt="2022-02-06T12:26:43.335" v="12063" actId="478"/>
          <ac:spMkLst>
            <pc:docMk/>
            <pc:sldMk cId="3890576264" sldId="343"/>
            <ac:spMk id="40" creationId="{339BC7D6-E197-A24B-A35B-134EACA1E302}"/>
          </ac:spMkLst>
        </pc:spChg>
        <pc:spChg chg="add mod">
          <ac:chgData name="Charlotte Palmer" userId="f201b8e0-39f2-4d80-9c23-8c4b4d58bb62" providerId="ADAL" clId="{8BCAC6A6-3CFC-7440-A3C6-D4C216158C92}" dt="2022-02-06T14:27:06.584" v="12561" actId="1076"/>
          <ac:spMkLst>
            <pc:docMk/>
            <pc:sldMk cId="3890576264" sldId="343"/>
            <ac:spMk id="44" creationId="{8C034FE1-F993-7242-800B-83B976515CB4}"/>
          </ac:spMkLst>
        </pc:spChg>
        <pc:grpChg chg="add del mod">
          <ac:chgData name="Charlotte Palmer" userId="f201b8e0-39f2-4d80-9c23-8c4b4d58bb62" providerId="ADAL" clId="{8BCAC6A6-3CFC-7440-A3C6-D4C216158C92}" dt="2022-02-03T16:44:07.395" v="4824" actId="478"/>
          <ac:grpSpMkLst>
            <pc:docMk/>
            <pc:sldMk cId="3890576264" sldId="343"/>
            <ac:grpSpMk id="17" creationId="{510A38A1-AD2D-8345-8B61-358C56E500AD}"/>
          </ac:grpSpMkLst>
        </pc:grpChg>
        <pc:grpChg chg="del mod topLvl">
          <ac:chgData name="Charlotte Palmer" userId="f201b8e0-39f2-4d80-9c23-8c4b4d58bb62" providerId="ADAL" clId="{8BCAC6A6-3CFC-7440-A3C6-D4C216158C92}" dt="2022-02-05T18:17:34.928" v="10543" actId="165"/>
          <ac:grpSpMkLst>
            <pc:docMk/>
            <pc:sldMk cId="3890576264" sldId="343"/>
            <ac:grpSpMk id="19" creationId="{43E829F5-A07F-7349-9323-39777FCAA3CF}"/>
          </ac:grpSpMkLst>
        </pc:grpChg>
        <pc:grpChg chg="add del mod">
          <ac:chgData name="Charlotte Palmer" userId="f201b8e0-39f2-4d80-9c23-8c4b4d58bb62" providerId="ADAL" clId="{8BCAC6A6-3CFC-7440-A3C6-D4C216158C92}" dt="2022-02-06T11:48:27.197" v="12058" actId="165"/>
          <ac:grpSpMkLst>
            <pc:docMk/>
            <pc:sldMk cId="3890576264" sldId="343"/>
            <ac:grpSpMk id="37" creationId="{C8C949B2-A507-5F47-A44C-F2B50157948A}"/>
          </ac:grpSpMkLst>
        </pc:grpChg>
        <pc:grpChg chg="add mod">
          <ac:chgData name="Charlotte Palmer" userId="f201b8e0-39f2-4d80-9c23-8c4b4d58bb62" providerId="ADAL" clId="{8BCAC6A6-3CFC-7440-A3C6-D4C216158C92}" dt="2022-02-06T14:27:20.453" v="12563" actId="1076"/>
          <ac:grpSpMkLst>
            <pc:docMk/>
            <pc:sldMk cId="3890576264" sldId="343"/>
            <ac:grpSpMk id="48" creationId="{B1D42CB2-D810-AE4E-8003-B13F4691FD6F}"/>
          </ac:grpSpMkLst>
        </pc:grpChg>
        <pc:graphicFrameChg chg="del mod">
          <ac:chgData name="Charlotte Palmer" userId="f201b8e0-39f2-4d80-9c23-8c4b4d58bb62" providerId="ADAL" clId="{8BCAC6A6-3CFC-7440-A3C6-D4C216158C92}" dt="2022-02-03T18:54:41.516" v="5489" actId="478"/>
          <ac:graphicFrameMkLst>
            <pc:docMk/>
            <pc:sldMk cId="3890576264" sldId="343"/>
            <ac:graphicFrameMk id="3" creationId="{00000000-0000-0000-0000-000000000000}"/>
          </ac:graphicFrameMkLst>
        </pc:graphicFrameChg>
        <pc:graphicFrameChg chg="add mod">
          <ac:chgData name="Charlotte Palmer" userId="f201b8e0-39f2-4d80-9c23-8c4b4d58bb62" providerId="ADAL" clId="{8BCAC6A6-3CFC-7440-A3C6-D4C216158C92}" dt="2022-02-03T18:57:38.904" v="5507" actId="1076"/>
          <ac:graphicFrameMkLst>
            <pc:docMk/>
            <pc:sldMk cId="3890576264" sldId="343"/>
            <ac:graphicFrameMk id="14" creationId="{C211755C-EEFA-4644-A858-EF98DEB89914}"/>
          </ac:graphicFrameMkLst>
        </pc:graphicFrameChg>
        <pc:picChg chg="del mod topLvl">
          <ac:chgData name="Charlotte Palmer" userId="f201b8e0-39f2-4d80-9c23-8c4b4d58bb62" providerId="ADAL" clId="{8BCAC6A6-3CFC-7440-A3C6-D4C216158C92}" dt="2022-02-03T16:44:07.395" v="4824" actId="478"/>
          <ac:picMkLst>
            <pc:docMk/>
            <pc:sldMk cId="3890576264" sldId="343"/>
            <ac:picMk id="20" creationId="{91D86413-81D1-9642-B4F5-4409BE845CD0}"/>
          </ac:picMkLst>
        </pc:picChg>
        <pc:picChg chg="add del mod">
          <ac:chgData name="Charlotte Palmer" userId="f201b8e0-39f2-4d80-9c23-8c4b4d58bb62" providerId="ADAL" clId="{8BCAC6A6-3CFC-7440-A3C6-D4C216158C92}" dt="2022-02-03T19:17:16.044" v="5953" actId="478"/>
          <ac:picMkLst>
            <pc:docMk/>
            <pc:sldMk cId="3890576264" sldId="343"/>
            <ac:picMk id="34" creationId="{0929D6F8-B34F-904C-93F4-61BCB17CF0C9}"/>
          </ac:picMkLst>
        </pc:picChg>
        <pc:picChg chg="add mod">
          <ac:chgData name="Charlotte Palmer" userId="f201b8e0-39f2-4d80-9c23-8c4b4d58bb62" providerId="ADAL" clId="{8BCAC6A6-3CFC-7440-A3C6-D4C216158C92}" dt="2022-02-06T14:27:06.584" v="12561" actId="1076"/>
          <ac:picMkLst>
            <pc:docMk/>
            <pc:sldMk cId="3890576264" sldId="343"/>
            <ac:picMk id="35" creationId="{93C7B295-981E-C849-B48E-2108A8F08314}"/>
          </ac:picMkLst>
        </pc:picChg>
        <pc:cxnChg chg="add mod">
          <ac:chgData name="Charlotte Palmer" userId="f201b8e0-39f2-4d80-9c23-8c4b4d58bb62" providerId="ADAL" clId="{8BCAC6A6-3CFC-7440-A3C6-D4C216158C92}" dt="2022-02-06T14:27:06.584" v="12561" actId="1076"/>
          <ac:cxnSpMkLst>
            <pc:docMk/>
            <pc:sldMk cId="3890576264" sldId="343"/>
            <ac:cxnSpMk id="29" creationId="{C5930C45-CB77-ED4B-97F2-B8F550992966}"/>
          </ac:cxnSpMkLst>
        </pc:cxnChg>
        <pc:cxnChg chg="add mod">
          <ac:chgData name="Charlotte Palmer" userId="f201b8e0-39f2-4d80-9c23-8c4b4d58bb62" providerId="ADAL" clId="{8BCAC6A6-3CFC-7440-A3C6-D4C216158C92}" dt="2022-02-06T14:27:06.584" v="12561" actId="1076"/>
          <ac:cxnSpMkLst>
            <pc:docMk/>
            <pc:sldMk cId="3890576264" sldId="343"/>
            <ac:cxnSpMk id="30" creationId="{052DABF5-0886-FF4C-9720-58DE77C1A8D4}"/>
          </ac:cxnSpMkLst>
        </pc:cxnChg>
        <pc:cxnChg chg="add mod">
          <ac:chgData name="Charlotte Palmer" userId="f201b8e0-39f2-4d80-9c23-8c4b4d58bb62" providerId="ADAL" clId="{8BCAC6A6-3CFC-7440-A3C6-D4C216158C92}" dt="2022-02-06T14:27:06.584" v="12561" actId="1076"/>
          <ac:cxnSpMkLst>
            <pc:docMk/>
            <pc:sldMk cId="3890576264" sldId="343"/>
            <ac:cxnSpMk id="41" creationId="{11511BA4-9787-9A4E-82DC-5E41EA81DD00}"/>
          </ac:cxnSpMkLst>
        </pc:cxnChg>
        <pc:cxnChg chg="add mod">
          <ac:chgData name="Charlotte Palmer" userId="f201b8e0-39f2-4d80-9c23-8c4b4d58bb62" providerId="ADAL" clId="{8BCAC6A6-3CFC-7440-A3C6-D4C216158C92}" dt="2022-02-06T14:27:06.584" v="12561" actId="1076"/>
          <ac:cxnSpMkLst>
            <pc:docMk/>
            <pc:sldMk cId="3890576264" sldId="343"/>
            <ac:cxnSpMk id="45" creationId="{A17BD352-00C2-5744-85B0-E11A41C4757D}"/>
          </ac:cxnSpMkLst>
        </pc:cxnChg>
      </pc:sldChg>
      <pc:sldChg chg="addSp delSp modSp mod">
        <pc:chgData name="Charlotte Palmer" userId="f201b8e0-39f2-4d80-9c23-8c4b4d58bb62" providerId="ADAL" clId="{8BCAC6A6-3CFC-7440-A3C6-D4C216158C92}" dt="2022-02-05T18:19:53.995" v="10632" actId="13926"/>
        <pc:sldMkLst>
          <pc:docMk/>
          <pc:sldMk cId="3890576264" sldId="344"/>
        </pc:sldMkLst>
        <pc:spChg chg="del">
          <ac:chgData name="Charlotte Palmer" userId="f201b8e0-39f2-4d80-9c23-8c4b4d58bb62" providerId="ADAL" clId="{8BCAC6A6-3CFC-7440-A3C6-D4C216158C92}" dt="2022-02-03T19:43:33.998" v="6554" actId="478"/>
          <ac:spMkLst>
            <pc:docMk/>
            <pc:sldMk cId="3890576264" sldId="344"/>
            <ac:spMk id="3" creationId="{00000000-0000-0000-0000-000000000000}"/>
          </ac:spMkLst>
        </pc:spChg>
        <pc:spChg chg="mod">
          <ac:chgData name="Charlotte Palmer" userId="f201b8e0-39f2-4d80-9c23-8c4b4d58bb62" providerId="ADAL" clId="{8BCAC6A6-3CFC-7440-A3C6-D4C216158C92}" dt="2022-02-03T19:44:31.611" v="6580" actId="20577"/>
          <ac:spMkLst>
            <pc:docMk/>
            <pc:sldMk cId="3890576264" sldId="344"/>
            <ac:spMk id="10" creationId="{00000000-0000-0000-0000-000000000000}"/>
          </ac:spMkLst>
        </pc:spChg>
        <pc:spChg chg="del">
          <ac:chgData name="Charlotte Palmer" userId="f201b8e0-39f2-4d80-9c23-8c4b4d58bb62" providerId="ADAL" clId="{8BCAC6A6-3CFC-7440-A3C6-D4C216158C92}" dt="2022-02-03T12:32:56.909" v="3022" actId="478"/>
          <ac:spMkLst>
            <pc:docMk/>
            <pc:sldMk cId="3890576264" sldId="344"/>
            <ac:spMk id="18" creationId="{00000000-0000-0000-0000-000000000000}"/>
          </ac:spMkLst>
        </pc:spChg>
        <pc:spChg chg="del topLvl">
          <ac:chgData name="Charlotte Palmer" userId="f201b8e0-39f2-4d80-9c23-8c4b4d58bb62" providerId="ADAL" clId="{8BCAC6A6-3CFC-7440-A3C6-D4C216158C92}" dt="2022-02-03T19:43:07.594" v="6549" actId="478"/>
          <ac:spMkLst>
            <pc:docMk/>
            <pc:sldMk cId="3890576264" sldId="344"/>
            <ac:spMk id="36" creationId="{00000000-0000-0000-0000-000000000000}"/>
          </ac:spMkLst>
        </pc:spChg>
        <pc:spChg chg="del">
          <ac:chgData name="Charlotte Palmer" userId="f201b8e0-39f2-4d80-9c23-8c4b4d58bb62" providerId="ADAL" clId="{8BCAC6A6-3CFC-7440-A3C6-D4C216158C92}" dt="2022-02-03T19:43:11.237" v="6550" actId="478"/>
          <ac:spMkLst>
            <pc:docMk/>
            <pc:sldMk cId="3890576264" sldId="344"/>
            <ac:spMk id="37" creationId="{00000000-0000-0000-0000-000000000000}"/>
          </ac:spMkLst>
        </pc:spChg>
        <pc:spChg chg="add mod">
          <ac:chgData name="Charlotte Palmer" userId="f201b8e0-39f2-4d80-9c23-8c4b4d58bb62" providerId="ADAL" clId="{8BCAC6A6-3CFC-7440-A3C6-D4C216158C92}" dt="2022-02-03T12:32:57.255" v="3023"/>
          <ac:spMkLst>
            <pc:docMk/>
            <pc:sldMk cId="3890576264" sldId="344"/>
            <ac:spMk id="39" creationId="{50EDD2F4-9A98-4E46-A936-487676DA09BD}"/>
          </ac:spMkLst>
        </pc:spChg>
        <pc:spChg chg="add del mod">
          <ac:chgData name="Charlotte Palmer" userId="f201b8e0-39f2-4d80-9c23-8c4b4d58bb62" providerId="ADAL" clId="{8BCAC6A6-3CFC-7440-A3C6-D4C216158C92}" dt="2022-02-04T09:27:16.884" v="7257" actId="478"/>
          <ac:spMkLst>
            <pc:docMk/>
            <pc:sldMk cId="3890576264" sldId="344"/>
            <ac:spMk id="40" creationId="{B20F447B-9ADE-CF4D-9C3F-D001670799D4}"/>
          </ac:spMkLst>
        </pc:spChg>
        <pc:spChg chg="add mod">
          <ac:chgData name="Charlotte Palmer" userId="f201b8e0-39f2-4d80-9c23-8c4b4d58bb62" providerId="ADAL" clId="{8BCAC6A6-3CFC-7440-A3C6-D4C216158C92}" dt="2022-02-03T19:46:52.756" v="6860" actId="14100"/>
          <ac:spMkLst>
            <pc:docMk/>
            <pc:sldMk cId="3890576264" sldId="344"/>
            <ac:spMk id="41" creationId="{13DBFC3F-7EAD-854E-BD27-0C9F7A4157A3}"/>
          </ac:spMkLst>
        </pc:spChg>
        <pc:spChg chg="add mod">
          <ac:chgData name="Charlotte Palmer" userId="f201b8e0-39f2-4d80-9c23-8c4b4d58bb62" providerId="ADAL" clId="{8BCAC6A6-3CFC-7440-A3C6-D4C216158C92}" dt="2022-02-04T08:34:42.713" v="7175" actId="14100"/>
          <ac:spMkLst>
            <pc:docMk/>
            <pc:sldMk cId="3890576264" sldId="344"/>
            <ac:spMk id="42" creationId="{27E71EC6-F20C-7B41-B055-FD71F4145667}"/>
          </ac:spMkLst>
        </pc:spChg>
        <pc:spChg chg="add mod">
          <ac:chgData name="Charlotte Palmer" userId="f201b8e0-39f2-4d80-9c23-8c4b4d58bb62" providerId="ADAL" clId="{8BCAC6A6-3CFC-7440-A3C6-D4C216158C92}" dt="2022-02-04T09:30:47.083" v="7633" actId="1076"/>
          <ac:spMkLst>
            <pc:docMk/>
            <pc:sldMk cId="3890576264" sldId="344"/>
            <ac:spMk id="43" creationId="{44B80978-2398-BC42-9FD5-A45E9E4FF27D}"/>
          </ac:spMkLst>
        </pc:spChg>
        <pc:spChg chg="add mod">
          <ac:chgData name="Charlotte Palmer" userId="f201b8e0-39f2-4d80-9c23-8c4b4d58bb62" providerId="ADAL" clId="{8BCAC6A6-3CFC-7440-A3C6-D4C216158C92}" dt="2022-02-05T18:19:53.995" v="10632" actId="13926"/>
          <ac:spMkLst>
            <pc:docMk/>
            <pc:sldMk cId="3890576264" sldId="344"/>
            <ac:spMk id="44" creationId="{99E9661A-4FC8-214B-AC21-758203BA44C6}"/>
          </ac:spMkLst>
        </pc:spChg>
        <pc:grpChg chg="del">
          <ac:chgData name="Charlotte Palmer" userId="f201b8e0-39f2-4d80-9c23-8c4b4d58bb62" providerId="ADAL" clId="{8BCAC6A6-3CFC-7440-A3C6-D4C216158C92}" dt="2022-02-03T19:27:08.744" v="6515" actId="478"/>
          <ac:grpSpMkLst>
            <pc:docMk/>
            <pc:sldMk cId="3890576264" sldId="344"/>
            <ac:grpSpMk id="11" creationId="{00000000-0000-0000-0000-000000000000}"/>
          </ac:grpSpMkLst>
        </pc:grpChg>
        <pc:grpChg chg="del">
          <ac:chgData name="Charlotte Palmer" userId="f201b8e0-39f2-4d80-9c23-8c4b4d58bb62" providerId="ADAL" clId="{8BCAC6A6-3CFC-7440-A3C6-D4C216158C92}" dt="2022-02-03T19:43:07.594" v="6549" actId="478"/>
          <ac:grpSpMkLst>
            <pc:docMk/>
            <pc:sldMk cId="3890576264" sldId="344"/>
            <ac:grpSpMk id="34" creationId="{00000000-0000-0000-0000-000000000000}"/>
          </ac:grpSpMkLst>
        </pc:grpChg>
        <pc:graphicFrameChg chg="mod topLvl">
          <ac:chgData name="Charlotte Palmer" userId="f201b8e0-39f2-4d80-9c23-8c4b4d58bb62" providerId="ADAL" clId="{8BCAC6A6-3CFC-7440-A3C6-D4C216158C92}" dt="2022-02-04T09:30:32.228" v="7629" actId="1076"/>
          <ac:graphicFrameMkLst>
            <pc:docMk/>
            <pc:sldMk cId="3890576264" sldId="344"/>
            <ac:graphicFrameMk id="35" creationId="{00000000-0000-0000-0000-000000000000}"/>
          </ac:graphicFrameMkLst>
        </pc:graphicFrameChg>
        <pc:picChg chg="add mod">
          <ac:chgData name="Charlotte Palmer" userId="f201b8e0-39f2-4d80-9c23-8c4b4d58bb62" providerId="ADAL" clId="{8BCAC6A6-3CFC-7440-A3C6-D4C216158C92}" dt="2022-02-03T19:46:55.513" v="6861" actId="1076"/>
          <ac:picMkLst>
            <pc:docMk/>
            <pc:sldMk cId="3890576264" sldId="344"/>
            <ac:picMk id="2" creationId="{4DE809ED-53AC-A044-A42C-57D49B14CABD}"/>
          </ac:picMkLst>
        </pc:picChg>
        <pc:picChg chg="add del mod">
          <ac:chgData name="Charlotte Palmer" userId="f201b8e0-39f2-4d80-9c23-8c4b4d58bb62" providerId="ADAL" clId="{8BCAC6A6-3CFC-7440-A3C6-D4C216158C92}" dt="2022-02-04T09:27:16.884" v="7257" actId="478"/>
          <ac:picMkLst>
            <pc:docMk/>
            <pc:sldMk cId="3890576264" sldId="344"/>
            <ac:picMk id="8195" creationId="{C68CC824-4AA3-8845-AB94-9A281DCE5DCB}"/>
          </ac:picMkLst>
        </pc:picChg>
      </pc:sldChg>
      <pc:sldChg chg="addSp delSp modSp del mod ord">
        <pc:chgData name="Charlotte Palmer" userId="f201b8e0-39f2-4d80-9c23-8c4b4d58bb62" providerId="ADAL" clId="{8BCAC6A6-3CFC-7440-A3C6-D4C216158C92}" dt="2022-02-06T14:13:25.677" v="12290" actId="2696"/>
        <pc:sldMkLst>
          <pc:docMk/>
          <pc:sldMk cId="3890576264" sldId="345"/>
        </pc:sldMkLst>
        <pc:spChg chg="del">
          <ac:chgData name="Charlotte Palmer" userId="f201b8e0-39f2-4d80-9c23-8c4b4d58bb62" providerId="ADAL" clId="{8BCAC6A6-3CFC-7440-A3C6-D4C216158C92}" dt="2022-02-03T12:33:00.803" v="3024" actId="478"/>
          <ac:spMkLst>
            <pc:docMk/>
            <pc:sldMk cId="3890576264" sldId="345"/>
            <ac:spMk id="18" creationId="{00000000-0000-0000-0000-000000000000}"/>
          </ac:spMkLst>
        </pc:spChg>
        <pc:spChg chg="mod">
          <ac:chgData name="Charlotte Palmer" userId="f201b8e0-39f2-4d80-9c23-8c4b4d58bb62" providerId="ADAL" clId="{8BCAC6A6-3CFC-7440-A3C6-D4C216158C92}" dt="2022-02-05T18:18:56.203" v="10582" actId="20577"/>
          <ac:spMkLst>
            <pc:docMk/>
            <pc:sldMk cId="3890576264" sldId="345"/>
            <ac:spMk id="37" creationId="{00000000-0000-0000-0000-000000000000}"/>
          </ac:spMkLst>
        </pc:spChg>
        <pc:spChg chg="add mod">
          <ac:chgData name="Charlotte Palmer" userId="f201b8e0-39f2-4d80-9c23-8c4b4d58bb62" providerId="ADAL" clId="{8BCAC6A6-3CFC-7440-A3C6-D4C216158C92}" dt="2022-02-03T12:33:01.186" v="3025"/>
          <ac:spMkLst>
            <pc:docMk/>
            <pc:sldMk cId="3890576264" sldId="345"/>
            <ac:spMk id="40" creationId="{A05531DF-D004-E042-9A4A-7E7E5599E9E0}"/>
          </ac:spMkLst>
        </pc:spChg>
        <pc:spChg chg="add mod">
          <ac:chgData name="Charlotte Palmer" userId="f201b8e0-39f2-4d80-9c23-8c4b4d58bb62" providerId="ADAL" clId="{8BCAC6A6-3CFC-7440-A3C6-D4C216158C92}" dt="2022-02-06T13:50:12.946" v="12167" actId="1076"/>
          <ac:spMkLst>
            <pc:docMk/>
            <pc:sldMk cId="3890576264" sldId="345"/>
            <ac:spMk id="41" creationId="{7720789A-0DC5-5D45-AB1C-4E4206217226}"/>
          </ac:spMkLst>
        </pc:spChg>
      </pc:sldChg>
      <pc:sldChg chg="addSp delSp modSp mod">
        <pc:chgData name="Charlotte Palmer" userId="f201b8e0-39f2-4d80-9c23-8c4b4d58bb62" providerId="ADAL" clId="{8BCAC6A6-3CFC-7440-A3C6-D4C216158C92}" dt="2022-02-06T14:28:13.244" v="12569" actId="164"/>
        <pc:sldMkLst>
          <pc:docMk/>
          <pc:sldMk cId="3890576264" sldId="346"/>
        </pc:sldMkLst>
        <pc:spChg chg="mod">
          <ac:chgData name="Charlotte Palmer" userId="f201b8e0-39f2-4d80-9c23-8c4b4d58bb62" providerId="ADAL" clId="{8BCAC6A6-3CFC-7440-A3C6-D4C216158C92}" dt="2022-02-05T18:25:31.607" v="10846" actId="1076"/>
          <ac:spMkLst>
            <pc:docMk/>
            <pc:sldMk cId="3890576264" sldId="346"/>
            <ac:spMk id="2" creationId="{00000000-0000-0000-0000-000000000000}"/>
          </ac:spMkLst>
        </pc:spChg>
        <pc:spChg chg="add mod">
          <ac:chgData name="Charlotte Palmer" userId="f201b8e0-39f2-4d80-9c23-8c4b4d58bb62" providerId="ADAL" clId="{8BCAC6A6-3CFC-7440-A3C6-D4C216158C92}" dt="2022-02-06T14:28:05.656" v="12568" actId="14100"/>
          <ac:spMkLst>
            <pc:docMk/>
            <pc:sldMk cId="3890576264" sldId="346"/>
            <ac:spMk id="5" creationId="{FAE269DB-5FA0-4B4F-9776-74E783F90476}"/>
          </ac:spMkLst>
        </pc:spChg>
        <pc:spChg chg="add mod">
          <ac:chgData name="Charlotte Palmer" userId="f201b8e0-39f2-4d80-9c23-8c4b4d58bb62" providerId="ADAL" clId="{8BCAC6A6-3CFC-7440-A3C6-D4C216158C92}" dt="2022-02-03T12:33:04.885" v="3027"/>
          <ac:spMkLst>
            <pc:docMk/>
            <pc:sldMk cId="3890576264" sldId="346"/>
            <ac:spMk id="17" creationId="{22182424-EB05-7444-A6E6-D86C09E16913}"/>
          </ac:spMkLst>
        </pc:spChg>
        <pc:spChg chg="del">
          <ac:chgData name="Charlotte Palmer" userId="f201b8e0-39f2-4d80-9c23-8c4b4d58bb62" providerId="ADAL" clId="{8BCAC6A6-3CFC-7440-A3C6-D4C216158C92}" dt="2022-02-03T12:33:04.516" v="3026" actId="478"/>
          <ac:spMkLst>
            <pc:docMk/>
            <pc:sldMk cId="3890576264" sldId="346"/>
            <ac:spMk id="18" creationId="{00000000-0000-0000-0000-000000000000}"/>
          </ac:spMkLst>
        </pc:spChg>
        <pc:spChg chg="add mod">
          <ac:chgData name="Charlotte Palmer" userId="f201b8e0-39f2-4d80-9c23-8c4b4d58bb62" providerId="ADAL" clId="{8BCAC6A6-3CFC-7440-A3C6-D4C216158C92}" dt="2022-02-05T18:32:26.279" v="11419" actId="20577"/>
          <ac:spMkLst>
            <pc:docMk/>
            <pc:sldMk cId="3890576264" sldId="346"/>
            <ac:spMk id="19" creationId="{4EB27B8F-0691-204A-AEC5-0637CDBF148B}"/>
          </ac:spMkLst>
        </pc:spChg>
        <pc:spChg chg="add mod">
          <ac:chgData name="Charlotte Palmer" userId="f201b8e0-39f2-4d80-9c23-8c4b4d58bb62" providerId="ADAL" clId="{8BCAC6A6-3CFC-7440-A3C6-D4C216158C92}" dt="2022-02-05T18:32:52.271" v="11459" actId="14100"/>
          <ac:spMkLst>
            <pc:docMk/>
            <pc:sldMk cId="3890576264" sldId="346"/>
            <ac:spMk id="20" creationId="{87224A86-6B35-0D4A-A132-BCF4777B4064}"/>
          </ac:spMkLst>
        </pc:spChg>
        <pc:grpChg chg="add">
          <ac:chgData name="Charlotte Palmer" userId="f201b8e0-39f2-4d80-9c23-8c4b4d58bb62" providerId="ADAL" clId="{8BCAC6A6-3CFC-7440-A3C6-D4C216158C92}" dt="2022-02-06T14:28:13.244" v="12569" actId="164"/>
          <ac:grpSpMkLst>
            <pc:docMk/>
            <pc:sldMk cId="3890576264" sldId="346"/>
            <ac:grpSpMk id="7" creationId="{93DA745C-EEE7-5A44-98F3-52F9D31BC8C4}"/>
          </ac:grpSpMkLst>
        </pc:grpChg>
        <pc:graphicFrameChg chg="mod">
          <ac:chgData name="Charlotte Palmer" userId="f201b8e0-39f2-4d80-9c23-8c4b4d58bb62" providerId="ADAL" clId="{8BCAC6A6-3CFC-7440-A3C6-D4C216158C92}" dt="2022-02-05T18:25:31.607" v="10846" actId="1076"/>
          <ac:graphicFrameMkLst>
            <pc:docMk/>
            <pc:sldMk cId="3890576264" sldId="346"/>
            <ac:graphicFrameMk id="3" creationId="{00000000-0000-0000-0000-000000000000}"/>
          </ac:graphicFrameMkLst>
        </pc:graphicFrameChg>
        <pc:graphicFrameChg chg="mod">
          <ac:chgData name="Charlotte Palmer" userId="f201b8e0-39f2-4d80-9c23-8c4b4d58bb62" providerId="ADAL" clId="{8BCAC6A6-3CFC-7440-A3C6-D4C216158C92}" dt="2022-02-05T18:25:31.607" v="10846" actId="1076"/>
          <ac:graphicFrameMkLst>
            <pc:docMk/>
            <pc:sldMk cId="3890576264" sldId="346"/>
            <ac:graphicFrameMk id="11" creationId="{00000000-0000-0000-0000-000000000000}"/>
          </ac:graphicFrameMkLst>
        </pc:graphicFrameChg>
        <pc:graphicFrameChg chg="mod">
          <ac:chgData name="Charlotte Palmer" userId="f201b8e0-39f2-4d80-9c23-8c4b4d58bb62" providerId="ADAL" clId="{8BCAC6A6-3CFC-7440-A3C6-D4C216158C92}" dt="2022-02-05T18:25:31.607" v="10846" actId="1076"/>
          <ac:graphicFrameMkLst>
            <pc:docMk/>
            <pc:sldMk cId="3890576264" sldId="346"/>
            <ac:graphicFrameMk id="14" creationId="{00000000-0000-0000-0000-000000000000}"/>
          </ac:graphicFrameMkLst>
        </pc:graphicFrameChg>
        <pc:graphicFrameChg chg="mod">
          <ac:chgData name="Charlotte Palmer" userId="f201b8e0-39f2-4d80-9c23-8c4b4d58bb62" providerId="ADAL" clId="{8BCAC6A6-3CFC-7440-A3C6-D4C216158C92}" dt="2022-02-05T18:25:31.607" v="10846" actId="1076"/>
          <ac:graphicFrameMkLst>
            <pc:docMk/>
            <pc:sldMk cId="3890576264" sldId="346"/>
            <ac:graphicFrameMk id="16" creationId="{00000000-0000-0000-0000-000000000000}"/>
          </ac:graphicFrameMkLst>
        </pc:graphicFrameChg>
      </pc:sldChg>
      <pc:sldChg chg="addSp delSp modSp mod">
        <pc:chgData name="Charlotte Palmer" userId="f201b8e0-39f2-4d80-9c23-8c4b4d58bb62" providerId="ADAL" clId="{8BCAC6A6-3CFC-7440-A3C6-D4C216158C92}" dt="2022-02-03T19:07:04.276" v="5861" actId="1076"/>
        <pc:sldMkLst>
          <pc:docMk/>
          <pc:sldMk cId="1286539035" sldId="348"/>
        </pc:sldMkLst>
        <pc:spChg chg="mod">
          <ac:chgData name="Charlotte Palmer" userId="f201b8e0-39f2-4d80-9c23-8c4b4d58bb62" providerId="ADAL" clId="{8BCAC6A6-3CFC-7440-A3C6-D4C216158C92}" dt="2022-02-03T18:35:32.957" v="5241" actId="1076"/>
          <ac:spMkLst>
            <pc:docMk/>
            <pc:sldMk cId="1286539035" sldId="348"/>
            <ac:spMk id="2" creationId="{00000000-0000-0000-0000-000000000000}"/>
          </ac:spMkLst>
        </pc:spChg>
        <pc:spChg chg="add mod">
          <ac:chgData name="Charlotte Palmer" userId="f201b8e0-39f2-4d80-9c23-8c4b4d58bb62" providerId="ADAL" clId="{8BCAC6A6-3CFC-7440-A3C6-D4C216158C92}" dt="2022-02-03T12:32:53.575" v="3021"/>
          <ac:spMkLst>
            <pc:docMk/>
            <pc:sldMk cId="1286539035" sldId="348"/>
            <ac:spMk id="12" creationId="{D2F8B35F-76B6-9441-8908-4121C02A6B49}"/>
          </ac:spMkLst>
        </pc:spChg>
        <pc:spChg chg="add mod">
          <ac:chgData name="Charlotte Palmer" userId="f201b8e0-39f2-4d80-9c23-8c4b4d58bb62" providerId="ADAL" clId="{8BCAC6A6-3CFC-7440-A3C6-D4C216158C92}" dt="2022-02-03T18:36:09.174" v="5298" actId="1076"/>
          <ac:spMkLst>
            <pc:docMk/>
            <pc:sldMk cId="1286539035" sldId="348"/>
            <ac:spMk id="16" creationId="{D7D74C51-DC70-1441-B6E9-3F7328FC5395}"/>
          </ac:spMkLst>
        </pc:spChg>
        <pc:spChg chg="add mod">
          <ac:chgData name="Charlotte Palmer" userId="f201b8e0-39f2-4d80-9c23-8c4b4d58bb62" providerId="ADAL" clId="{8BCAC6A6-3CFC-7440-A3C6-D4C216158C92}" dt="2022-02-03T19:07:04.276" v="5861" actId="1076"/>
          <ac:spMkLst>
            <pc:docMk/>
            <pc:sldMk cId="1286539035" sldId="348"/>
            <ac:spMk id="17" creationId="{8BF63749-AC78-7745-84F7-C1A04489D928}"/>
          </ac:spMkLst>
        </pc:spChg>
        <pc:spChg chg="del">
          <ac:chgData name="Charlotte Palmer" userId="f201b8e0-39f2-4d80-9c23-8c4b4d58bb62" providerId="ADAL" clId="{8BCAC6A6-3CFC-7440-A3C6-D4C216158C92}" dt="2022-02-03T12:32:53.231" v="3020" actId="478"/>
          <ac:spMkLst>
            <pc:docMk/>
            <pc:sldMk cId="1286539035" sldId="348"/>
            <ac:spMk id="18" creationId="{00000000-0000-0000-0000-000000000000}"/>
          </ac:spMkLst>
        </pc:spChg>
        <pc:spChg chg="add mod">
          <ac:chgData name="Charlotte Palmer" userId="f201b8e0-39f2-4d80-9c23-8c4b4d58bb62" providerId="ADAL" clId="{8BCAC6A6-3CFC-7440-A3C6-D4C216158C92}" dt="2022-02-03T19:04:54.213" v="5803" actId="1076"/>
          <ac:spMkLst>
            <pc:docMk/>
            <pc:sldMk cId="1286539035" sldId="348"/>
            <ac:spMk id="29" creationId="{7A4CC83B-97BC-394C-85AA-95257A91E980}"/>
          </ac:spMkLst>
        </pc:spChg>
        <pc:spChg chg="add mod">
          <ac:chgData name="Charlotte Palmer" userId="f201b8e0-39f2-4d80-9c23-8c4b4d58bb62" providerId="ADAL" clId="{8BCAC6A6-3CFC-7440-A3C6-D4C216158C92}" dt="2022-02-03T19:04:22.833" v="5771" actId="14100"/>
          <ac:spMkLst>
            <pc:docMk/>
            <pc:sldMk cId="1286539035" sldId="348"/>
            <ac:spMk id="30" creationId="{AFEF9DAC-DC53-0D46-A154-FA2176BDF196}"/>
          </ac:spMkLst>
        </pc:spChg>
        <pc:spChg chg="add mod">
          <ac:chgData name="Charlotte Palmer" userId="f201b8e0-39f2-4d80-9c23-8c4b4d58bb62" providerId="ADAL" clId="{8BCAC6A6-3CFC-7440-A3C6-D4C216158C92}" dt="2022-02-03T19:04:48.346" v="5802" actId="1076"/>
          <ac:spMkLst>
            <pc:docMk/>
            <pc:sldMk cId="1286539035" sldId="348"/>
            <ac:spMk id="31" creationId="{3175F001-5C72-0542-9E27-6077CEC71A46}"/>
          </ac:spMkLst>
        </pc:spChg>
        <pc:spChg chg="add mod">
          <ac:chgData name="Charlotte Palmer" userId="f201b8e0-39f2-4d80-9c23-8c4b4d58bb62" providerId="ADAL" clId="{8BCAC6A6-3CFC-7440-A3C6-D4C216158C92}" dt="2022-02-03T19:05:40.980" v="5817" actId="1076"/>
          <ac:spMkLst>
            <pc:docMk/>
            <pc:sldMk cId="1286539035" sldId="348"/>
            <ac:spMk id="32" creationId="{B11C5948-91BD-584A-88C2-C3D3668FB634}"/>
          </ac:spMkLst>
        </pc:spChg>
        <pc:spChg chg="add mod">
          <ac:chgData name="Charlotte Palmer" userId="f201b8e0-39f2-4d80-9c23-8c4b4d58bb62" providerId="ADAL" clId="{8BCAC6A6-3CFC-7440-A3C6-D4C216158C92}" dt="2022-02-03T19:05:52.549" v="5828" actId="207"/>
          <ac:spMkLst>
            <pc:docMk/>
            <pc:sldMk cId="1286539035" sldId="348"/>
            <ac:spMk id="33" creationId="{439BCE45-0199-AC41-870D-AB95A01D194D}"/>
          </ac:spMkLst>
        </pc:spChg>
        <pc:grpChg chg="add mod">
          <ac:chgData name="Charlotte Palmer" userId="f201b8e0-39f2-4d80-9c23-8c4b4d58bb62" providerId="ADAL" clId="{8BCAC6A6-3CFC-7440-A3C6-D4C216158C92}" dt="2022-02-03T18:59:51.419" v="5541" actId="1076"/>
          <ac:grpSpMkLst>
            <pc:docMk/>
            <pc:sldMk cId="1286539035" sldId="348"/>
            <ac:grpSpMk id="27" creationId="{FE881F8D-BBC7-354D-B19B-A4C88C98EF1C}"/>
          </ac:grpSpMkLst>
        </pc:grpChg>
        <pc:graphicFrameChg chg="del mod">
          <ac:chgData name="Charlotte Palmer" userId="f201b8e0-39f2-4d80-9c23-8c4b4d58bb62" providerId="ADAL" clId="{8BCAC6A6-3CFC-7440-A3C6-D4C216158C92}" dt="2022-02-03T18:53:28.065" v="5481" actId="478"/>
          <ac:graphicFrameMkLst>
            <pc:docMk/>
            <pc:sldMk cId="1286539035" sldId="348"/>
            <ac:graphicFrameMk id="3" creationId="{00000000-0000-0000-0000-000000000000}"/>
          </ac:graphicFrameMkLst>
        </pc:graphicFrameChg>
        <pc:picChg chg="mod">
          <ac:chgData name="Charlotte Palmer" userId="f201b8e0-39f2-4d80-9c23-8c4b4d58bb62" providerId="ADAL" clId="{8BCAC6A6-3CFC-7440-A3C6-D4C216158C92}" dt="2022-02-03T18:50:25.278" v="5476" actId="1076"/>
          <ac:picMkLst>
            <pc:docMk/>
            <pc:sldMk cId="1286539035" sldId="348"/>
            <ac:picMk id="5" creationId="{00000000-0000-0000-0000-000000000000}"/>
          </ac:picMkLst>
        </pc:picChg>
        <pc:picChg chg="add mod">
          <ac:chgData name="Charlotte Palmer" userId="f201b8e0-39f2-4d80-9c23-8c4b4d58bb62" providerId="ADAL" clId="{8BCAC6A6-3CFC-7440-A3C6-D4C216158C92}" dt="2022-02-03T18:50:47.848" v="5479" actId="1076"/>
          <ac:picMkLst>
            <pc:docMk/>
            <pc:sldMk cId="1286539035" sldId="348"/>
            <ac:picMk id="7" creationId="{56E60073-6222-534B-BEBB-12AC8DF6625A}"/>
          </ac:picMkLst>
        </pc:picChg>
        <pc:picChg chg="add mod">
          <ac:chgData name="Charlotte Palmer" userId="f201b8e0-39f2-4d80-9c23-8c4b4d58bb62" providerId="ADAL" clId="{8BCAC6A6-3CFC-7440-A3C6-D4C216158C92}" dt="2022-02-03T18:50:50.611" v="5480" actId="1076"/>
          <ac:picMkLst>
            <pc:docMk/>
            <pc:sldMk cId="1286539035" sldId="348"/>
            <ac:picMk id="11" creationId="{13117449-0F86-9742-9A38-436AEA353978}"/>
          </ac:picMkLst>
        </pc:picChg>
        <pc:picChg chg="add mod">
          <ac:chgData name="Charlotte Palmer" userId="f201b8e0-39f2-4d80-9c23-8c4b4d58bb62" providerId="ADAL" clId="{8BCAC6A6-3CFC-7440-A3C6-D4C216158C92}" dt="2022-02-03T18:50:45.266" v="5478" actId="1076"/>
          <ac:picMkLst>
            <pc:docMk/>
            <pc:sldMk cId="1286539035" sldId="348"/>
            <ac:picMk id="20" creationId="{058E42F2-F6C8-6640-96FF-3F810E156FCB}"/>
          </ac:picMkLst>
        </pc:picChg>
        <pc:picChg chg="add del mod">
          <ac:chgData name="Charlotte Palmer" userId="f201b8e0-39f2-4d80-9c23-8c4b4d58bb62" providerId="ADAL" clId="{8BCAC6A6-3CFC-7440-A3C6-D4C216158C92}" dt="2022-02-03T18:54:00.316" v="5485" actId="478"/>
          <ac:picMkLst>
            <pc:docMk/>
            <pc:sldMk cId="1286539035" sldId="348"/>
            <ac:picMk id="25" creationId="{CB82F20B-75F0-5C4E-8DCE-F2EF0F2FFC61}"/>
          </ac:picMkLst>
        </pc:picChg>
        <pc:picChg chg="add del mod">
          <ac:chgData name="Charlotte Palmer" userId="f201b8e0-39f2-4d80-9c23-8c4b4d58bb62" providerId="ADAL" clId="{8BCAC6A6-3CFC-7440-A3C6-D4C216158C92}" dt="2022-02-03T19:01:55.916" v="5550" actId="478"/>
          <ac:picMkLst>
            <pc:docMk/>
            <pc:sldMk cId="1286539035" sldId="348"/>
            <ac:picMk id="26" creationId="{530617FB-2888-334E-BAB7-5521994A2AA1}"/>
          </ac:picMkLst>
        </pc:picChg>
        <pc:picChg chg="add mod">
          <ac:chgData name="Charlotte Palmer" userId="f201b8e0-39f2-4d80-9c23-8c4b4d58bb62" providerId="ADAL" clId="{8BCAC6A6-3CFC-7440-A3C6-D4C216158C92}" dt="2022-02-03T19:02:02.265" v="5552" actId="14100"/>
          <ac:picMkLst>
            <pc:docMk/>
            <pc:sldMk cId="1286539035" sldId="348"/>
            <ac:picMk id="28" creationId="{33E59DED-0A63-3648-98DA-6046967121DD}"/>
          </ac:picMkLst>
        </pc:picChg>
        <pc:cxnChg chg="add mod">
          <ac:chgData name="Charlotte Palmer" userId="f201b8e0-39f2-4d80-9c23-8c4b4d58bb62" providerId="ADAL" clId="{8BCAC6A6-3CFC-7440-A3C6-D4C216158C92}" dt="2022-02-03T18:50:39.576" v="5477" actId="14100"/>
          <ac:cxnSpMkLst>
            <pc:docMk/>
            <pc:sldMk cId="1286539035" sldId="348"/>
            <ac:cxnSpMk id="19" creationId="{33326164-9039-7A4B-95C0-58E0D3AC8355}"/>
          </ac:cxnSpMkLst>
        </pc:cxnChg>
        <pc:cxnChg chg="add mod">
          <ac:chgData name="Charlotte Palmer" userId="f201b8e0-39f2-4d80-9c23-8c4b4d58bb62" providerId="ADAL" clId="{8BCAC6A6-3CFC-7440-A3C6-D4C216158C92}" dt="2022-02-03T18:49:18.045" v="5472" actId="1076"/>
          <ac:cxnSpMkLst>
            <pc:docMk/>
            <pc:sldMk cId="1286539035" sldId="348"/>
            <ac:cxnSpMk id="21" creationId="{5C1A9F59-E4F1-B24E-B11A-0E3D92C29B83}"/>
          </ac:cxnSpMkLst>
        </pc:cxnChg>
      </pc:sldChg>
      <pc:sldChg chg="addSp delSp modSp add mod ord modShow modNotesTx">
        <pc:chgData name="Charlotte Palmer" userId="f201b8e0-39f2-4d80-9c23-8c4b4d58bb62" providerId="ADAL" clId="{8BCAC6A6-3CFC-7440-A3C6-D4C216158C92}" dt="2022-02-06T13:22:52.923" v="12088" actId="729"/>
        <pc:sldMkLst>
          <pc:docMk/>
          <pc:sldMk cId="1004874706" sldId="349"/>
        </pc:sldMkLst>
        <pc:spChg chg="mod">
          <ac:chgData name="Charlotte Palmer" userId="f201b8e0-39f2-4d80-9c23-8c4b4d58bb62" providerId="ADAL" clId="{8BCAC6A6-3CFC-7440-A3C6-D4C216158C92}" dt="2022-02-05T18:34:48.864" v="11480" actId="255"/>
          <ac:spMkLst>
            <pc:docMk/>
            <pc:sldMk cId="1004874706" sldId="349"/>
            <ac:spMk id="10" creationId="{00000000-0000-0000-0000-000000000000}"/>
          </ac:spMkLst>
        </pc:spChg>
        <pc:spChg chg="add del mod">
          <ac:chgData name="Charlotte Palmer" userId="f201b8e0-39f2-4d80-9c23-8c4b4d58bb62" providerId="ADAL" clId="{8BCAC6A6-3CFC-7440-A3C6-D4C216158C92}" dt="2022-02-05T19:08:40.841" v="11920" actId="14100"/>
          <ac:spMkLst>
            <pc:docMk/>
            <pc:sldMk cId="1004874706" sldId="349"/>
            <ac:spMk id="14" creationId="{00000000-0000-0000-0000-000000000000}"/>
          </ac:spMkLst>
        </pc:spChg>
        <pc:spChg chg="mod">
          <ac:chgData name="Charlotte Palmer" userId="f201b8e0-39f2-4d80-9c23-8c4b4d58bb62" providerId="ADAL" clId="{8BCAC6A6-3CFC-7440-A3C6-D4C216158C92}" dt="2022-02-03T12:32:10.863" v="3000" actId="20577"/>
          <ac:spMkLst>
            <pc:docMk/>
            <pc:sldMk cId="1004874706" sldId="349"/>
            <ac:spMk id="25" creationId="{F5996BE0-82CA-ED4F-B027-A976019F89DB}"/>
          </ac:spMkLst>
        </pc:spChg>
        <pc:spChg chg="add mod">
          <ac:chgData name="Charlotte Palmer" userId="f201b8e0-39f2-4d80-9c23-8c4b4d58bb62" providerId="ADAL" clId="{8BCAC6A6-3CFC-7440-A3C6-D4C216158C92}" dt="2022-02-05T18:58:13.412" v="11789" actId="113"/>
          <ac:spMkLst>
            <pc:docMk/>
            <pc:sldMk cId="1004874706" sldId="349"/>
            <ac:spMk id="26" creationId="{A5765872-1056-D24D-922C-F0FF919FE79B}"/>
          </ac:spMkLst>
        </pc:spChg>
        <pc:spChg chg="add mod">
          <ac:chgData name="Charlotte Palmer" userId="f201b8e0-39f2-4d80-9c23-8c4b4d58bb62" providerId="ADAL" clId="{8BCAC6A6-3CFC-7440-A3C6-D4C216158C92}" dt="2022-02-05T18:58:13.412" v="11789" actId="113"/>
          <ac:spMkLst>
            <pc:docMk/>
            <pc:sldMk cId="1004874706" sldId="349"/>
            <ac:spMk id="27" creationId="{3A2FC9C2-3D0D-9844-971E-3B111A19AACB}"/>
          </ac:spMkLst>
        </pc:spChg>
        <pc:spChg chg="add mod">
          <ac:chgData name="Charlotte Palmer" userId="f201b8e0-39f2-4d80-9c23-8c4b4d58bb62" providerId="ADAL" clId="{8BCAC6A6-3CFC-7440-A3C6-D4C216158C92}" dt="2022-02-05T18:58:13.412" v="11789" actId="113"/>
          <ac:spMkLst>
            <pc:docMk/>
            <pc:sldMk cId="1004874706" sldId="349"/>
            <ac:spMk id="28" creationId="{F3CC6D00-F58B-774D-83D7-4929CC882567}"/>
          </ac:spMkLst>
        </pc:spChg>
        <pc:spChg chg="add mod">
          <ac:chgData name="Charlotte Palmer" userId="f201b8e0-39f2-4d80-9c23-8c4b4d58bb62" providerId="ADAL" clId="{8BCAC6A6-3CFC-7440-A3C6-D4C216158C92}" dt="2022-02-05T18:58:04.434" v="11787" actId="1076"/>
          <ac:spMkLst>
            <pc:docMk/>
            <pc:sldMk cId="1004874706" sldId="349"/>
            <ac:spMk id="29" creationId="{89E5C213-E6E1-1244-B218-A995214120EB}"/>
          </ac:spMkLst>
        </pc:spChg>
        <pc:spChg chg="add mod">
          <ac:chgData name="Charlotte Palmer" userId="f201b8e0-39f2-4d80-9c23-8c4b4d58bb62" providerId="ADAL" clId="{8BCAC6A6-3CFC-7440-A3C6-D4C216158C92}" dt="2022-02-05T18:58:04.434" v="11787" actId="1076"/>
          <ac:spMkLst>
            <pc:docMk/>
            <pc:sldMk cId="1004874706" sldId="349"/>
            <ac:spMk id="30" creationId="{8025B35C-E61A-1E42-98D0-FCD9DDF2DBE7}"/>
          </ac:spMkLst>
        </pc:spChg>
        <pc:spChg chg="add mod">
          <ac:chgData name="Charlotte Palmer" userId="f201b8e0-39f2-4d80-9c23-8c4b4d58bb62" providerId="ADAL" clId="{8BCAC6A6-3CFC-7440-A3C6-D4C216158C92}" dt="2022-02-05T18:57:28.209" v="11764" actId="1076"/>
          <ac:spMkLst>
            <pc:docMk/>
            <pc:sldMk cId="1004874706" sldId="349"/>
            <ac:spMk id="31" creationId="{DFC9E698-45E7-D947-AD04-251142ED26A3}"/>
          </ac:spMkLst>
        </pc:spChg>
        <pc:spChg chg="add mod">
          <ac:chgData name="Charlotte Palmer" userId="f201b8e0-39f2-4d80-9c23-8c4b4d58bb62" providerId="ADAL" clId="{8BCAC6A6-3CFC-7440-A3C6-D4C216158C92}" dt="2022-02-05T19:00:11.576" v="11892" actId="255"/>
          <ac:spMkLst>
            <pc:docMk/>
            <pc:sldMk cId="1004874706" sldId="349"/>
            <ac:spMk id="32" creationId="{1537F105-D411-2C41-9A90-C6CEEC7C6A7A}"/>
          </ac:spMkLst>
        </pc:spChg>
        <pc:spChg chg="add mod">
          <ac:chgData name="Charlotte Palmer" userId="f201b8e0-39f2-4d80-9c23-8c4b4d58bb62" providerId="ADAL" clId="{8BCAC6A6-3CFC-7440-A3C6-D4C216158C92}" dt="2022-02-05T19:00:31.971" v="11893" actId="255"/>
          <ac:spMkLst>
            <pc:docMk/>
            <pc:sldMk cId="1004874706" sldId="349"/>
            <ac:spMk id="33" creationId="{BF8BA735-A127-0C49-AC27-4463B9C23513}"/>
          </ac:spMkLst>
        </pc:spChg>
        <pc:spChg chg="add del mod">
          <ac:chgData name="Charlotte Palmer" userId="f201b8e0-39f2-4d80-9c23-8c4b4d58bb62" providerId="ADAL" clId="{8BCAC6A6-3CFC-7440-A3C6-D4C216158C92}" dt="2022-02-05T19:47:30.702" v="11996"/>
          <ac:spMkLst>
            <pc:docMk/>
            <pc:sldMk cId="1004874706" sldId="349"/>
            <ac:spMk id="34" creationId="{7D72A409-C26D-8141-9E56-D41921F0FA48}"/>
          </ac:spMkLst>
        </pc:spChg>
        <pc:graphicFrameChg chg="del">
          <ac:chgData name="Charlotte Palmer" userId="f201b8e0-39f2-4d80-9c23-8c4b4d58bb62" providerId="ADAL" clId="{8BCAC6A6-3CFC-7440-A3C6-D4C216158C92}" dt="2022-02-05T18:35:19.350" v="11484" actId="478"/>
          <ac:graphicFrameMkLst>
            <pc:docMk/>
            <pc:sldMk cId="1004874706" sldId="349"/>
            <ac:graphicFrameMk id="16" creationId="{00000000-0000-0000-0000-000000000000}"/>
          </ac:graphicFrameMkLst>
        </pc:graphicFrameChg>
        <pc:graphicFrameChg chg="del">
          <ac:chgData name="Charlotte Palmer" userId="f201b8e0-39f2-4d80-9c23-8c4b4d58bb62" providerId="ADAL" clId="{8BCAC6A6-3CFC-7440-A3C6-D4C216158C92}" dt="2022-02-05T18:35:19.350" v="11484" actId="478"/>
          <ac:graphicFrameMkLst>
            <pc:docMk/>
            <pc:sldMk cId="1004874706" sldId="349"/>
            <ac:graphicFrameMk id="17" creationId="{00000000-0000-0000-0000-000000000000}"/>
          </ac:graphicFrameMkLst>
        </pc:graphicFrameChg>
        <pc:graphicFrameChg chg="del">
          <ac:chgData name="Charlotte Palmer" userId="f201b8e0-39f2-4d80-9c23-8c4b4d58bb62" providerId="ADAL" clId="{8BCAC6A6-3CFC-7440-A3C6-D4C216158C92}" dt="2022-02-05T18:35:19.350" v="11484" actId="478"/>
          <ac:graphicFrameMkLst>
            <pc:docMk/>
            <pc:sldMk cId="1004874706" sldId="349"/>
            <ac:graphicFrameMk id="19" creationId="{00000000-0000-0000-0000-000000000000}"/>
          </ac:graphicFrameMkLst>
        </pc:graphicFrameChg>
        <pc:graphicFrameChg chg="del">
          <ac:chgData name="Charlotte Palmer" userId="f201b8e0-39f2-4d80-9c23-8c4b4d58bb62" providerId="ADAL" clId="{8BCAC6A6-3CFC-7440-A3C6-D4C216158C92}" dt="2022-02-05T18:35:19.350" v="11484" actId="478"/>
          <ac:graphicFrameMkLst>
            <pc:docMk/>
            <pc:sldMk cId="1004874706" sldId="349"/>
            <ac:graphicFrameMk id="20" creationId="{00000000-0000-0000-0000-000000000000}"/>
          </ac:graphicFrameMkLst>
        </pc:graphicFrameChg>
        <pc:graphicFrameChg chg="del">
          <ac:chgData name="Charlotte Palmer" userId="f201b8e0-39f2-4d80-9c23-8c4b4d58bb62" providerId="ADAL" clId="{8BCAC6A6-3CFC-7440-A3C6-D4C216158C92}" dt="2022-02-05T18:35:19.350" v="11484" actId="478"/>
          <ac:graphicFrameMkLst>
            <pc:docMk/>
            <pc:sldMk cId="1004874706" sldId="349"/>
            <ac:graphicFrameMk id="21" creationId="{00000000-0000-0000-0000-000000000000}"/>
          </ac:graphicFrameMkLst>
        </pc:graphicFrameChg>
        <pc:graphicFrameChg chg="del">
          <ac:chgData name="Charlotte Palmer" userId="f201b8e0-39f2-4d80-9c23-8c4b4d58bb62" providerId="ADAL" clId="{8BCAC6A6-3CFC-7440-A3C6-D4C216158C92}" dt="2022-02-05T18:35:19.350" v="11484" actId="478"/>
          <ac:graphicFrameMkLst>
            <pc:docMk/>
            <pc:sldMk cId="1004874706" sldId="349"/>
            <ac:graphicFrameMk id="22" creationId="{00000000-0000-0000-0000-000000000000}"/>
          </ac:graphicFrameMkLst>
        </pc:graphicFrameChg>
        <pc:graphicFrameChg chg="del">
          <ac:chgData name="Charlotte Palmer" userId="f201b8e0-39f2-4d80-9c23-8c4b4d58bb62" providerId="ADAL" clId="{8BCAC6A6-3CFC-7440-A3C6-D4C216158C92}" dt="2022-02-05T18:35:19.350" v="11484" actId="478"/>
          <ac:graphicFrameMkLst>
            <pc:docMk/>
            <pc:sldMk cId="1004874706" sldId="349"/>
            <ac:graphicFrameMk id="23" creationId="{00000000-0000-0000-0000-000000000000}"/>
          </ac:graphicFrameMkLst>
        </pc:graphicFrameChg>
        <pc:picChg chg="add mod">
          <ac:chgData name="Charlotte Palmer" userId="f201b8e0-39f2-4d80-9c23-8c4b4d58bb62" providerId="ADAL" clId="{8BCAC6A6-3CFC-7440-A3C6-D4C216158C92}" dt="2022-02-05T18:57:49.343" v="11785" actId="1037"/>
          <ac:picMkLst>
            <pc:docMk/>
            <pc:sldMk cId="1004874706" sldId="349"/>
            <ac:picMk id="2" creationId="{6A8A46DC-4BA6-7E4D-89A3-2D5A24BF4D6C}"/>
          </ac:picMkLst>
        </pc:picChg>
        <pc:picChg chg="add mod">
          <ac:chgData name="Charlotte Palmer" userId="f201b8e0-39f2-4d80-9c23-8c4b4d58bb62" providerId="ADAL" clId="{8BCAC6A6-3CFC-7440-A3C6-D4C216158C92}" dt="2022-02-05T18:57:49.343" v="11785" actId="1037"/>
          <ac:picMkLst>
            <pc:docMk/>
            <pc:sldMk cId="1004874706" sldId="349"/>
            <ac:picMk id="3" creationId="{C7345F13-B6C8-184B-AD65-A4D6CE3D9B0A}"/>
          </ac:picMkLst>
        </pc:picChg>
        <pc:picChg chg="add mod">
          <ac:chgData name="Charlotte Palmer" userId="f201b8e0-39f2-4d80-9c23-8c4b4d58bb62" providerId="ADAL" clId="{8BCAC6A6-3CFC-7440-A3C6-D4C216158C92}" dt="2022-02-05T18:57:49.343" v="11785" actId="1037"/>
          <ac:picMkLst>
            <pc:docMk/>
            <pc:sldMk cId="1004874706" sldId="349"/>
            <ac:picMk id="5" creationId="{BE9648EC-B415-F647-9DE5-8E00780606CE}"/>
          </ac:picMkLst>
        </pc:picChg>
        <pc:picChg chg="add mod">
          <ac:chgData name="Charlotte Palmer" userId="f201b8e0-39f2-4d80-9c23-8c4b4d58bb62" providerId="ADAL" clId="{8BCAC6A6-3CFC-7440-A3C6-D4C216158C92}" dt="2022-02-05T18:57:49.343" v="11785" actId="1037"/>
          <ac:picMkLst>
            <pc:docMk/>
            <pc:sldMk cId="1004874706" sldId="349"/>
            <ac:picMk id="7" creationId="{6604C70F-8D7E-3C4D-ACF7-7E74E54AB88D}"/>
          </ac:picMkLst>
        </pc:picChg>
        <pc:picChg chg="add mod">
          <ac:chgData name="Charlotte Palmer" userId="f201b8e0-39f2-4d80-9c23-8c4b4d58bb62" providerId="ADAL" clId="{8BCAC6A6-3CFC-7440-A3C6-D4C216158C92}" dt="2022-02-05T19:08:21.700" v="11919" actId="1076"/>
          <ac:picMkLst>
            <pc:docMk/>
            <pc:sldMk cId="1004874706" sldId="349"/>
            <ac:picMk id="8" creationId="{F792904A-49D1-F34C-9B54-F43E0E2D42F5}"/>
          </ac:picMkLst>
        </pc:picChg>
        <pc:picChg chg="add mod">
          <ac:chgData name="Charlotte Palmer" userId="f201b8e0-39f2-4d80-9c23-8c4b4d58bb62" providerId="ADAL" clId="{8BCAC6A6-3CFC-7440-A3C6-D4C216158C92}" dt="2022-02-05T19:08:15.434" v="11918" actId="1076"/>
          <ac:picMkLst>
            <pc:docMk/>
            <pc:sldMk cId="1004874706" sldId="349"/>
            <ac:picMk id="9" creationId="{3869E392-F4FF-FC45-AFFB-19ABAA86D1EC}"/>
          </ac:picMkLst>
        </pc:picChg>
        <pc:picChg chg="add mod">
          <ac:chgData name="Charlotte Palmer" userId="f201b8e0-39f2-4d80-9c23-8c4b4d58bb62" providerId="ADAL" clId="{8BCAC6A6-3CFC-7440-A3C6-D4C216158C92}" dt="2022-02-05T19:08:10.446" v="11917" actId="1076"/>
          <ac:picMkLst>
            <pc:docMk/>
            <pc:sldMk cId="1004874706" sldId="349"/>
            <ac:picMk id="11" creationId="{06DB4CFA-0BEF-6244-A4E7-32E2E70B6FCA}"/>
          </ac:picMkLst>
        </pc:picChg>
        <pc:picChg chg="add mod">
          <ac:chgData name="Charlotte Palmer" userId="f201b8e0-39f2-4d80-9c23-8c4b4d58bb62" providerId="ADAL" clId="{8BCAC6A6-3CFC-7440-A3C6-D4C216158C92}" dt="2022-02-05T19:08:05.879" v="11916" actId="1076"/>
          <ac:picMkLst>
            <pc:docMk/>
            <pc:sldMk cId="1004874706" sldId="349"/>
            <ac:picMk id="12" creationId="{19533615-8B4B-C24E-BF93-0A2DB75A6FA6}"/>
          </ac:picMkLst>
        </pc:picChg>
      </pc:sldChg>
      <pc:sldChg chg="addSp delSp modSp add mod modShow">
        <pc:chgData name="Charlotte Palmer" userId="f201b8e0-39f2-4d80-9c23-8c4b4d58bb62" providerId="ADAL" clId="{8BCAC6A6-3CFC-7440-A3C6-D4C216158C92}" dt="2022-02-06T13:23:45.437" v="12089" actId="729"/>
        <pc:sldMkLst>
          <pc:docMk/>
          <pc:sldMk cId="3701405334" sldId="351"/>
        </pc:sldMkLst>
        <pc:spChg chg="add del mod">
          <ac:chgData name="Charlotte Palmer" userId="f201b8e0-39f2-4d80-9c23-8c4b4d58bb62" providerId="ADAL" clId="{8BCAC6A6-3CFC-7440-A3C6-D4C216158C92}" dt="2022-02-03T11:33:02.876" v="2249"/>
          <ac:spMkLst>
            <pc:docMk/>
            <pc:sldMk cId="3701405334" sldId="351"/>
            <ac:spMk id="2" creationId="{4820B96E-8C77-9541-A23A-36ECFD4A9C77}"/>
          </ac:spMkLst>
        </pc:spChg>
        <pc:spChg chg="mod">
          <ac:chgData name="Charlotte Palmer" userId="f201b8e0-39f2-4d80-9c23-8c4b4d58bb62" providerId="ADAL" clId="{8BCAC6A6-3CFC-7440-A3C6-D4C216158C92}" dt="2022-02-03T11:39:06.350" v="2325" actId="20577"/>
          <ac:spMkLst>
            <pc:docMk/>
            <pc:sldMk cId="3701405334" sldId="351"/>
            <ac:spMk id="10" creationId="{00000000-0000-0000-0000-000000000000}"/>
          </ac:spMkLst>
        </pc:spChg>
        <pc:spChg chg="del">
          <ac:chgData name="Charlotte Palmer" userId="f201b8e0-39f2-4d80-9c23-8c4b4d58bb62" providerId="ADAL" clId="{8BCAC6A6-3CFC-7440-A3C6-D4C216158C92}" dt="2022-02-03T11:30:58.321" v="2132" actId="478"/>
          <ac:spMkLst>
            <pc:docMk/>
            <pc:sldMk cId="3701405334" sldId="351"/>
            <ac:spMk id="14" creationId="{00000000-0000-0000-0000-000000000000}"/>
          </ac:spMkLst>
        </pc:spChg>
        <pc:spChg chg="del mod">
          <ac:chgData name="Charlotte Palmer" userId="f201b8e0-39f2-4d80-9c23-8c4b4d58bb62" providerId="ADAL" clId="{8BCAC6A6-3CFC-7440-A3C6-D4C216158C92}" dt="2022-02-03T12:32:18.580" v="3002" actId="478"/>
          <ac:spMkLst>
            <pc:docMk/>
            <pc:sldMk cId="3701405334" sldId="351"/>
            <ac:spMk id="25" creationId="{F5996BE0-82CA-ED4F-B027-A976019F89DB}"/>
          </ac:spMkLst>
        </pc:spChg>
        <pc:spChg chg="add mod">
          <ac:chgData name="Charlotte Palmer" userId="f201b8e0-39f2-4d80-9c23-8c4b4d58bb62" providerId="ADAL" clId="{8BCAC6A6-3CFC-7440-A3C6-D4C216158C92}" dt="2022-02-03T11:32:06.566" v="2195" actId="20577"/>
          <ac:spMkLst>
            <pc:docMk/>
            <pc:sldMk cId="3701405334" sldId="351"/>
            <ac:spMk id="26" creationId="{82EDA24A-FD04-9249-B256-49D13C946C2D}"/>
          </ac:spMkLst>
        </pc:spChg>
        <pc:spChg chg="add mod">
          <ac:chgData name="Charlotte Palmer" userId="f201b8e0-39f2-4d80-9c23-8c4b4d58bb62" providerId="ADAL" clId="{8BCAC6A6-3CFC-7440-A3C6-D4C216158C92}" dt="2022-02-05T19:50:14.141" v="12057" actId="113"/>
          <ac:spMkLst>
            <pc:docMk/>
            <pc:sldMk cId="3701405334" sldId="351"/>
            <ac:spMk id="27" creationId="{2C61DBEE-41A0-504C-B27A-C11AD0C919C7}"/>
          </ac:spMkLst>
        </pc:spChg>
        <pc:spChg chg="add mod">
          <ac:chgData name="Charlotte Palmer" userId="f201b8e0-39f2-4d80-9c23-8c4b4d58bb62" providerId="ADAL" clId="{8BCAC6A6-3CFC-7440-A3C6-D4C216158C92}" dt="2022-02-05T19:50:14.141" v="12057" actId="113"/>
          <ac:spMkLst>
            <pc:docMk/>
            <pc:sldMk cId="3701405334" sldId="351"/>
            <ac:spMk id="28" creationId="{7E1204D2-5C24-0A4C-A590-92BEC7DF8CD7}"/>
          </ac:spMkLst>
        </pc:spChg>
        <pc:spChg chg="add mod">
          <ac:chgData name="Charlotte Palmer" userId="f201b8e0-39f2-4d80-9c23-8c4b4d58bb62" providerId="ADAL" clId="{8BCAC6A6-3CFC-7440-A3C6-D4C216158C92}" dt="2022-02-03T11:44:37.996" v="2458" actId="1076"/>
          <ac:spMkLst>
            <pc:docMk/>
            <pc:sldMk cId="3701405334" sldId="351"/>
            <ac:spMk id="29" creationId="{3ABF912A-6D76-0442-8993-9BAED3885AFE}"/>
          </ac:spMkLst>
        </pc:spChg>
        <pc:spChg chg="add mod">
          <ac:chgData name="Charlotte Palmer" userId="f201b8e0-39f2-4d80-9c23-8c4b4d58bb62" providerId="ADAL" clId="{8BCAC6A6-3CFC-7440-A3C6-D4C216158C92}" dt="2022-02-03T11:44:24.639" v="2456" actId="1076"/>
          <ac:spMkLst>
            <pc:docMk/>
            <pc:sldMk cId="3701405334" sldId="351"/>
            <ac:spMk id="31" creationId="{6340F4A0-935E-9E47-A351-7D3AD01413FD}"/>
          </ac:spMkLst>
        </pc:spChg>
        <pc:spChg chg="add mod">
          <ac:chgData name="Charlotte Palmer" userId="f201b8e0-39f2-4d80-9c23-8c4b4d58bb62" providerId="ADAL" clId="{8BCAC6A6-3CFC-7440-A3C6-D4C216158C92}" dt="2022-02-03T11:45:21.915" v="2507" actId="1076"/>
          <ac:spMkLst>
            <pc:docMk/>
            <pc:sldMk cId="3701405334" sldId="351"/>
            <ac:spMk id="32" creationId="{9B52F507-3565-CC41-A7EB-14B159757727}"/>
          </ac:spMkLst>
        </pc:spChg>
        <pc:spChg chg="add mod">
          <ac:chgData name="Charlotte Palmer" userId="f201b8e0-39f2-4d80-9c23-8c4b4d58bb62" providerId="ADAL" clId="{8BCAC6A6-3CFC-7440-A3C6-D4C216158C92}" dt="2022-02-03T12:32:18.930" v="3003"/>
          <ac:spMkLst>
            <pc:docMk/>
            <pc:sldMk cId="3701405334" sldId="351"/>
            <ac:spMk id="33" creationId="{BC874EA7-C355-8E48-961A-47A969C29446}"/>
          </ac:spMkLst>
        </pc:spChg>
        <pc:graphicFrameChg chg="del">
          <ac:chgData name="Charlotte Palmer" userId="f201b8e0-39f2-4d80-9c23-8c4b4d58bb62" providerId="ADAL" clId="{8BCAC6A6-3CFC-7440-A3C6-D4C216158C92}" dt="2022-02-03T11:31:03.246" v="2133" actId="478"/>
          <ac:graphicFrameMkLst>
            <pc:docMk/>
            <pc:sldMk cId="3701405334" sldId="351"/>
            <ac:graphicFrameMk id="16" creationId="{00000000-0000-0000-0000-000000000000}"/>
          </ac:graphicFrameMkLst>
        </pc:graphicFrameChg>
        <pc:graphicFrameChg chg="del">
          <ac:chgData name="Charlotte Palmer" userId="f201b8e0-39f2-4d80-9c23-8c4b4d58bb62" providerId="ADAL" clId="{8BCAC6A6-3CFC-7440-A3C6-D4C216158C92}" dt="2022-02-03T11:31:03.246" v="2133" actId="478"/>
          <ac:graphicFrameMkLst>
            <pc:docMk/>
            <pc:sldMk cId="3701405334" sldId="351"/>
            <ac:graphicFrameMk id="17" creationId="{00000000-0000-0000-0000-000000000000}"/>
          </ac:graphicFrameMkLst>
        </pc:graphicFrameChg>
        <pc:graphicFrameChg chg="del">
          <ac:chgData name="Charlotte Palmer" userId="f201b8e0-39f2-4d80-9c23-8c4b4d58bb62" providerId="ADAL" clId="{8BCAC6A6-3CFC-7440-A3C6-D4C216158C92}" dt="2022-02-03T11:31:03.246" v="2133" actId="478"/>
          <ac:graphicFrameMkLst>
            <pc:docMk/>
            <pc:sldMk cId="3701405334" sldId="351"/>
            <ac:graphicFrameMk id="19" creationId="{00000000-0000-0000-0000-000000000000}"/>
          </ac:graphicFrameMkLst>
        </pc:graphicFrameChg>
        <pc:graphicFrameChg chg="del">
          <ac:chgData name="Charlotte Palmer" userId="f201b8e0-39f2-4d80-9c23-8c4b4d58bb62" providerId="ADAL" clId="{8BCAC6A6-3CFC-7440-A3C6-D4C216158C92}" dt="2022-02-03T11:31:03.246" v="2133" actId="478"/>
          <ac:graphicFrameMkLst>
            <pc:docMk/>
            <pc:sldMk cId="3701405334" sldId="351"/>
            <ac:graphicFrameMk id="20" creationId="{00000000-0000-0000-0000-000000000000}"/>
          </ac:graphicFrameMkLst>
        </pc:graphicFrameChg>
        <pc:graphicFrameChg chg="del">
          <ac:chgData name="Charlotte Palmer" userId="f201b8e0-39f2-4d80-9c23-8c4b4d58bb62" providerId="ADAL" clId="{8BCAC6A6-3CFC-7440-A3C6-D4C216158C92}" dt="2022-02-03T11:31:03.246" v="2133" actId="478"/>
          <ac:graphicFrameMkLst>
            <pc:docMk/>
            <pc:sldMk cId="3701405334" sldId="351"/>
            <ac:graphicFrameMk id="21" creationId="{00000000-0000-0000-0000-000000000000}"/>
          </ac:graphicFrameMkLst>
        </pc:graphicFrameChg>
        <pc:graphicFrameChg chg="del">
          <ac:chgData name="Charlotte Palmer" userId="f201b8e0-39f2-4d80-9c23-8c4b4d58bb62" providerId="ADAL" clId="{8BCAC6A6-3CFC-7440-A3C6-D4C216158C92}" dt="2022-02-03T11:31:03.246" v="2133" actId="478"/>
          <ac:graphicFrameMkLst>
            <pc:docMk/>
            <pc:sldMk cId="3701405334" sldId="351"/>
            <ac:graphicFrameMk id="22" creationId="{00000000-0000-0000-0000-000000000000}"/>
          </ac:graphicFrameMkLst>
        </pc:graphicFrameChg>
        <pc:graphicFrameChg chg="del">
          <ac:chgData name="Charlotte Palmer" userId="f201b8e0-39f2-4d80-9c23-8c4b4d58bb62" providerId="ADAL" clId="{8BCAC6A6-3CFC-7440-A3C6-D4C216158C92}" dt="2022-02-03T11:31:03.246" v="2133" actId="478"/>
          <ac:graphicFrameMkLst>
            <pc:docMk/>
            <pc:sldMk cId="3701405334" sldId="351"/>
            <ac:graphicFrameMk id="23" creationId="{00000000-0000-0000-0000-000000000000}"/>
          </ac:graphicFrameMkLst>
        </pc:graphicFrameChg>
        <pc:picChg chg="add del mod">
          <ac:chgData name="Charlotte Palmer" userId="f201b8e0-39f2-4d80-9c23-8c4b4d58bb62" providerId="ADAL" clId="{8BCAC6A6-3CFC-7440-A3C6-D4C216158C92}" dt="2022-02-03T11:36:00.411" v="2258" actId="478"/>
          <ac:picMkLst>
            <pc:docMk/>
            <pc:sldMk cId="3701405334" sldId="351"/>
            <ac:picMk id="3" creationId="{E97A3338-599D-A744-A9D2-A6E778E2C839}"/>
          </ac:picMkLst>
        </pc:picChg>
        <pc:picChg chg="add del mod">
          <ac:chgData name="Charlotte Palmer" userId="f201b8e0-39f2-4d80-9c23-8c4b4d58bb62" providerId="ADAL" clId="{8BCAC6A6-3CFC-7440-A3C6-D4C216158C92}" dt="2022-02-03T11:37:52.117" v="2268" actId="478"/>
          <ac:picMkLst>
            <pc:docMk/>
            <pc:sldMk cId="3701405334" sldId="351"/>
            <ac:picMk id="5" creationId="{58ED1F97-6A38-D042-A1B2-A5BA32547F73}"/>
          </ac:picMkLst>
        </pc:picChg>
        <pc:picChg chg="add del mod">
          <ac:chgData name="Charlotte Palmer" userId="f201b8e0-39f2-4d80-9c23-8c4b4d58bb62" providerId="ADAL" clId="{8BCAC6A6-3CFC-7440-A3C6-D4C216158C92}" dt="2022-02-03T11:36:55.878" v="2264" actId="478"/>
          <ac:picMkLst>
            <pc:docMk/>
            <pc:sldMk cId="3701405334" sldId="351"/>
            <ac:picMk id="7" creationId="{7FA96C02-8306-4E46-9C1F-A271EF9DA075}"/>
          </ac:picMkLst>
        </pc:picChg>
        <pc:picChg chg="add mod">
          <ac:chgData name="Charlotte Palmer" userId="f201b8e0-39f2-4d80-9c23-8c4b4d58bb62" providerId="ADAL" clId="{8BCAC6A6-3CFC-7440-A3C6-D4C216158C92}" dt="2022-02-03T11:37:02.071" v="2266" actId="1076"/>
          <ac:picMkLst>
            <pc:docMk/>
            <pc:sldMk cId="3701405334" sldId="351"/>
            <ac:picMk id="8" creationId="{9EEA5312-3883-AB4D-9EA9-BC56866FBF04}"/>
          </ac:picMkLst>
        </pc:picChg>
        <pc:picChg chg="add del mod">
          <ac:chgData name="Charlotte Palmer" userId="f201b8e0-39f2-4d80-9c23-8c4b4d58bb62" providerId="ADAL" clId="{8BCAC6A6-3CFC-7440-A3C6-D4C216158C92}" dt="2022-02-03T11:37:52.117" v="2268" actId="478"/>
          <ac:picMkLst>
            <pc:docMk/>
            <pc:sldMk cId="3701405334" sldId="351"/>
            <ac:picMk id="9" creationId="{A24507DC-0B54-3E4A-AC42-AC4A6C6BC925}"/>
          </ac:picMkLst>
        </pc:picChg>
        <pc:picChg chg="add mod">
          <ac:chgData name="Charlotte Palmer" userId="f201b8e0-39f2-4d80-9c23-8c4b4d58bb62" providerId="ADAL" clId="{8BCAC6A6-3CFC-7440-A3C6-D4C216158C92}" dt="2022-02-03T11:38:51.361" v="2277" actId="1076"/>
          <ac:picMkLst>
            <pc:docMk/>
            <pc:sldMk cId="3701405334" sldId="351"/>
            <ac:picMk id="11" creationId="{21D426DA-B7E8-CA47-8C77-3401395A8B84}"/>
          </ac:picMkLst>
        </pc:picChg>
        <pc:picChg chg="add del mod">
          <ac:chgData name="Charlotte Palmer" userId="f201b8e0-39f2-4d80-9c23-8c4b4d58bb62" providerId="ADAL" clId="{8BCAC6A6-3CFC-7440-A3C6-D4C216158C92}" dt="2022-02-03T11:36:37.090" v="2261" actId="478"/>
          <ac:picMkLst>
            <pc:docMk/>
            <pc:sldMk cId="3701405334" sldId="351"/>
            <ac:picMk id="30" creationId="{A0D20552-B442-854C-8252-49CC42C5B52A}"/>
          </ac:picMkLst>
        </pc:picChg>
        <pc:picChg chg="add mod">
          <ac:chgData name="Charlotte Palmer" userId="f201b8e0-39f2-4d80-9c23-8c4b4d58bb62" providerId="ADAL" clId="{8BCAC6A6-3CFC-7440-A3C6-D4C216158C92}" dt="2022-02-03T11:31:32.307" v="2140" actId="1076"/>
          <ac:picMkLst>
            <pc:docMk/>
            <pc:sldMk cId="3701405334" sldId="351"/>
            <ac:picMk id="11266" creationId="{D2691DA3-C708-BA49-A16F-49FF4BBE1A05}"/>
          </ac:picMkLst>
        </pc:picChg>
        <pc:picChg chg="add mod">
          <ac:chgData name="Charlotte Palmer" userId="f201b8e0-39f2-4d80-9c23-8c4b4d58bb62" providerId="ADAL" clId="{8BCAC6A6-3CFC-7440-A3C6-D4C216158C92}" dt="2022-02-03T11:44:50.843" v="2459" actId="1076"/>
          <ac:picMkLst>
            <pc:docMk/>
            <pc:sldMk cId="3701405334" sldId="351"/>
            <ac:picMk id="11268" creationId="{51894A41-7E40-C345-B7E9-2E502530A1D3}"/>
          </ac:picMkLst>
        </pc:picChg>
      </pc:sldChg>
      <pc:sldChg chg="addSp delSp modSp add mod modShow">
        <pc:chgData name="Charlotte Palmer" userId="f201b8e0-39f2-4d80-9c23-8c4b4d58bb62" providerId="ADAL" clId="{8BCAC6A6-3CFC-7440-A3C6-D4C216158C92}" dt="2022-02-06T14:38:38.901" v="12886" actId="729"/>
        <pc:sldMkLst>
          <pc:docMk/>
          <pc:sldMk cId="78176663" sldId="352"/>
        </pc:sldMkLst>
        <pc:spChg chg="mod">
          <ac:chgData name="Charlotte Palmer" userId="f201b8e0-39f2-4d80-9c23-8c4b4d58bb62" providerId="ADAL" clId="{8BCAC6A6-3CFC-7440-A3C6-D4C216158C92}" dt="2022-02-03T11:45:56.032" v="2541" actId="20577"/>
          <ac:spMkLst>
            <pc:docMk/>
            <pc:sldMk cId="78176663" sldId="352"/>
            <ac:spMk id="10" creationId="{00000000-0000-0000-0000-000000000000}"/>
          </ac:spMkLst>
        </pc:spChg>
        <pc:spChg chg="add mod">
          <ac:chgData name="Charlotte Palmer" userId="f201b8e0-39f2-4d80-9c23-8c4b4d58bb62" providerId="ADAL" clId="{8BCAC6A6-3CFC-7440-A3C6-D4C216158C92}" dt="2022-02-03T12:32:24.186" v="3005"/>
          <ac:spMkLst>
            <pc:docMk/>
            <pc:sldMk cId="78176663" sldId="352"/>
            <ac:spMk id="21" creationId="{6F6A5F03-4B58-F948-B7A7-C48E45C93910}"/>
          </ac:spMkLst>
        </pc:spChg>
        <pc:spChg chg="del">
          <ac:chgData name="Charlotte Palmer" userId="f201b8e0-39f2-4d80-9c23-8c4b4d58bb62" providerId="ADAL" clId="{8BCAC6A6-3CFC-7440-A3C6-D4C216158C92}" dt="2022-02-03T12:32:23.855" v="3004" actId="478"/>
          <ac:spMkLst>
            <pc:docMk/>
            <pc:sldMk cId="78176663" sldId="352"/>
            <ac:spMk id="25" creationId="{F5996BE0-82CA-ED4F-B027-A976019F89DB}"/>
          </ac:spMkLst>
        </pc:spChg>
        <pc:spChg chg="mod">
          <ac:chgData name="Charlotte Palmer" userId="f201b8e0-39f2-4d80-9c23-8c4b4d58bb62" providerId="ADAL" clId="{8BCAC6A6-3CFC-7440-A3C6-D4C216158C92}" dt="2022-02-03T12:25:07.042" v="2897" actId="20577"/>
          <ac:spMkLst>
            <pc:docMk/>
            <pc:sldMk cId="78176663" sldId="352"/>
            <ac:spMk id="26" creationId="{82EDA24A-FD04-9249-B256-49D13C946C2D}"/>
          </ac:spMkLst>
        </pc:spChg>
        <pc:spChg chg="del">
          <ac:chgData name="Charlotte Palmer" userId="f201b8e0-39f2-4d80-9c23-8c4b4d58bb62" providerId="ADAL" clId="{8BCAC6A6-3CFC-7440-A3C6-D4C216158C92}" dt="2022-02-03T11:46:05.492" v="2542" actId="478"/>
          <ac:spMkLst>
            <pc:docMk/>
            <pc:sldMk cId="78176663" sldId="352"/>
            <ac:spMk id="27" creationId="{2C61DBEE-41A0-504C-B27A-C11AD0C919C7}"/>
          </ac:spMkLst>
        </pc:spChg>
        <pc:spChg chg="del">
          <ac:chgData name="Charlotte Palmer" userId="f201b8e0-39f2-4d80-9c23-8c4b4d58bb62" providerId="ADAL" clId="{8BCAC6A6-3CFC-7440-A3C6-D4C216158C92}" dt="2022-02-03T11:46:05.492" v="2542" actId="478"/>
          <ac:spMkLst>
            <pc:docMk/>
            <pc:sldMk cId="78176663" sldId="352"/>
            <ac:spMk id="28" creationId="{7E1204D2-5C24-0A4C-A590-92BEC7DF8CD7}"/>
          </ac:spMkLst>
        </pc:spChg>
        <pc:spChg chg="del">
          <ac:chgData name="Charlotte Palmer" userId="f201b8e0-39f2-4d80-9c23-8c4b4d58bb62" providerId="ADAL" clId="{8BCAC6A6-3CFC-7440-A3C6-D4C216158C92}" dt="2022-02-03T11:46:05.492" v="2542" actId="478"/>
          <ac:spMkLst>
            <pc:docMk/>
            <pc:sldMk cId="78176663" sldId="352"/>
            <ac:spMk id="29" creationId="{3ABF912A-6D76-0442-8993-9BAED3885AFE}"/>
          </ac:spMkLst>
        </pc:spChg>
        <pc:spChg chg="del">
          <ac:chgData name="Charlotte Palmer" userId="f201b8e0-39f2-4d80-9c23-8c4b4d58bb62" providerId="ADAL" clId="{8BCAC6A6-3CFC-7440-A3C6-D4C216158C92}" dt="2022-02-03T11:46:05.492" v="2542" actId="478"/>
          <ac:spMkLst>
            <pc:docMk/>
            <pc:sldMk cId="78176663" sldId="352"/>
            <ac:spMk id="31" creationId="{6340F4A0-935E-9E47-A351-7D3AD01413FD}"/>
          </ac:spMkLst>
        </pc:spChg>
        <pc:spChg chg="del">
          <ac:chgData name="Charlotte Palmer" userId="f201b8e0-39f2-4d80-9c23-8c4b4d58bb62" providerId="ADAL" clId="{8BCAC6A6-3CFC-7440-A3C6-D4C216158C92}" dt="2022-02-03T11:46:10.251" v="2544" actId="478"/>
          <ac:spMkLst>
            <pc:docMk/>
            <pc:sldMk cId="78176663" sldId="352"/>
            <ac:spMk id="32" creationId="{9B52F507-3565-CC41-A7EB-14B159757727}"/>
          </ac:spMkLst>
        </pc:spChg>
        <pc:graphicFrameChg chg="add mod">
          <ac:chgData name="Charlotte Palmer" userId="f201b8e0-39f2-4d80-9c23-8c4b4d58bb62" providerId="ADAL" clId="{8BCAC6A6-3CFC-7440-A3C6-D4C216158C92}" dt="2022-02-03T12:25:11.134" v="2898" actId="1076"/>
          <ac:graphicFrameMkLst>
            <pc:docMk/>
            <pc:sldMk cId="78176663" sldId="352"/>
            <ac:graphicFrameMk id="19" creationId="{5D6B7910-7A0D-F24A-8E30-E04FFD85B159}"/>
          </ac:graphicFrameMkLst>
        </pc:graphicFrameChg>
        <pc:graphicFrameChg chg="add mod">
          <ac:chgData name="Charlotte Palmer" userId="f201b8e0-39f2-4d80-9c23-8c4b4d58bb62" providerId="ADAL" clId="{8BCAC6A6-3CFC-7440-A3C6-D4C216158C92}" dt="2022-02-03T12:25:11.134" v="2898" actId="1076"/>
          <ac:graphicFrameMkLst>
            <pc:docMk/>
            <pc:sldMk cId="78176663" sldId="352"/>
            <ac:graphicFrameMk id="20" creationId="{35187009-E129-6A47-BBAD-1B7E61909476}"/>
          </ac:graphicFrameMkLst>
        </pc:graphicFrameChg>
        <pc:picChg chg="del">
          <ac:chgData name="Charlotte Palmer" userId="f201b8e0-39f2-4d80-9c23-8c4b4d58bb62" providerId="ADAL" clId="{8BCAC6A6-3CFC-7440-A3C6-D4C216158C92}" dt="2022-02-03T11:46:05.492" v="2542" actId="478"/>
          <ac:picMkLst>
            <pc:docMk/>
            <pc:sldMk cId="78176663" sldId="352"/>
            <ac:picMk id="8" creationId="{9EEA5312-3883-AB4D-9EA9-BC56866FBF04}"/>
          </ac:picMkLst>
        </pc:picChg>
        <pc:picChg chg="del">
          <ac:chgData name="Charlotte Palmer" userId="f201b8e0-39f2-4d80-9c23-8c4b4d58bb62" providerId="ADAL" clId="{8BCAC6A6-3CFC-7440-A3C6-D4C216158C92}" dt="2022-02-03T11:46:05.492" v="2542" actId="478"/>
          <ac:picMkLst>
            <pc:docMk/>
            <pc:sldMk cId="78176663" sldId="352"/>
            <ac:picMk id="11" creationId="{21D426DA-B7E8-CA47-8C77-3401395A8B84}"/>
          </ac:picMkLst>
        </pc:picChg>
        <pc:picChg chg="del">
          <ac:chgData name="Charlotte Palmer" userId="f201b8e0-39f2-4d80-9c23-8c4b4d58bb62" providerId="ADAL" clId="{8BCAC6A6-3CFC-7440-A3C6-D4C216158C92}" dt="2022-02-03T11:46:07.663" v="2543" actId="478"/>
          <ac:picMkLst>
            <pc:docMk/>
            <pc:sldMk cId="78176663" sldId="352"/>
            <ac:picMk id="11266" creationId="{D2691DA3-C708-BA49-A16F-49FF4BBE1A05}"/>
          </ac:picMkLst>
        </pc:picChg>
        <pc:picChg chg="del">
          <ac:chgData name="Charlotte Palmer" userId="f201b8e0-39f2-4d80-9c23-8c4b4d58bb62" providerId="ADAL" clId="{8BCAC6A6-3CFC-7440-A3C6-D4C216158C92}" dt="2022-02-03T11:46:07.663" v="2543" actId="478"/>
          <ac:picMkLst>
            <pc:docMk/>
            <pc:sldMk cId="78176663" sldId="352"/>
            <ac:picMk id="11268" creationId="{51894A41-7E40-C345-B7E9-2E502530A1D3}"/>
          </ac:picMkLst>
        </pc:picChg>
      </pc:sldChg>
      <pc:sldChg chg="add del">
        <pc:chgData name="Charlotte Palmer" userId="f201b8e0-39f2-4d80-9c23-8c4b4d58bb62" providerId="ADAL" clId="{8BCAC6A6-3CFC-7440-A3C6-D4C216158C92}" dt="2022-02-03T11:31:05.571" v="2135"/>
        <pc:sldMkLst>
          <pc:docMk/>
          <pc:sldMk cId="3250408802" sldId="352"/>
        </pc:sldMkLst>
      </pc:sldChg>
      <pc:sldChg chg="addSp delSp modSp add mod">
        <pc:chgData name="Charlotte Palmer" userId="f201b8e0-39f2-4d80-9c23-8c4b4d58bb62" providerId="ADAL" clId="{8BCAC6A6-3CFC-7440-A3C6-D4C216158C92}" dt="2022-02-06T14:39:45.627" v="12890" actId="1076"/>
        <pc:sldMkLst>
          <pc:docMk/>
          <pc:sldMk cId="240300742" sldId="353"/>
        </pc:sldMkLst>
        <pc:spChg chg="mod">
          <ac:chgData name="Charlotte Palmer" userId="f201b8e0-39f2-4d80-9c23-8c4b4d58bb62" providerId="ADAL" clId="{8BCAC6A6-3CFC-7440-A3C6-D4C216158C92}" dt="2022-02-03T14:45:12.576" v="3439" actId="1076"/>
          <ac:spMkLst>
            <pc:docMk/>
            <pc:sldMk cId="240300742" sldId="353"/>
            <ac:spMk id="2" creationId="{00000000-0000-0000-0000-000000000000}"/>
          </ac:spMkLst>
        </pc:spChg>
        <pc:spChg chg="add mod">
          <ac:chgData name="Charlotte Palmer" userId="f201b8e0-39f2-4d80-9c23-8c4b4d58bb62" providerId="ADAL" clId="{8BCAC6A6-3CFC-7440-A3C6-D4C216158C92}" dt="2022-02-03T12:32:39.745" v="3013"/>
          <ac:spMkLst>
            <pc:docMk/>
            <pc:sldMk cId="240300742" sldId="353"/>
            <ac:spMk id="14" creationId="{9A9EF1F6-37C7-DB4D-9FB4-8076EEDD38EA}"/>
          </ac:spMkLst>
        </pc:spChg>
        <pc:spChg chg="del">
          <ac:chgData name="Charlotte Palmer" userId="f201b8e0-39f2-4d80-9c23-8c4b4d58bb62" providerId="ADAL" clId="{8BCAC6A6-3CFC-7440-A3C6-D4C216158C92}" dt="2022-02-03T12:32:39.381" v="3012" actId="478"/>
          <ac:spMkLst>
            <pc:docMk/>
            <pc:sldMk cId="240300742" sldId="353"/>
            <ac:spMk id="18" creationId="{00000000-0000-0000-0000-000000000000}"/>
          </ac:spMkLst>
        </pc:spChg>
        <pc:spChg chg="add del mod">
          <ac:chgData name="Charlotte Palmer" userId="f201b8e0-39f2-4d80-9c23-8c4b4d58bb62" providerId="ADAL" clId="{8BCAC6A6-3CFC-7440-A3C6-D4C216158C92}" dt="2022-02-03T14:45:50.861" v="3445" actId="478"/>
          <ac:spMkLst>
            <pc:docMk/>
            <pc:sldMk cId="240300742" sldId="353"/>
            <ac:spMk id="23" creationId="{F9100B67-DE82-6440-B1A8-0D58FC8B1B37}"/>
          </ac:spMkLst>
        </pc:spChg>
        <pc:spChg chg="add del mod">
          <ac:chgData name="Charlotte Palmer" userId="f201b8e0-39f2-4d80-9c23-8c4b4d58bb62" providerId="ADAL" clId="{8BCAC6A6-3CFC-7440-A3C6-D4C216158C92}" dt="2022-02-03T14:45:52.559" v="3446" actId="478"/>
          <ac:spMkLst>
            <pc:docMk/>
            <pc:sldMk cId="240300742" sldId="353"/>
            <ac:spMk id="24" creationId="{97169143-D2D8-D549-B861-63C1ABF189F6}"/>
          </ac:spMkLst>
        </pc:spChg>
        <pc:graphicFrameChg chg="del">
          <ac:chgData name="Charlotte Palmer" userId="f201b8e0-39f2-4d80-9c23-8c4b4d58bb62" providerId="ADAL" clId="{8BCAC6A6-3CFC-7440-A3C6-D4C216158C92}" dt="2022-02-03T12:28:34.958" v="2983" actId="478"/>
          <ac:graphicFrameMkLst>
            <pc:docMk/>
            <pc:sldMk cId="240300742" sldId="353"/>
            <ac:graphicFrameMk id="16" creationId="{00000000-0000-0000-0000-000000000000}"/>
          </ac:graphicFrameMkLst>
        </pc:graphicFrameChg>
        <pc:graphicFrameChg chg="mod">
          <ac:chgData name="Charlotte Palmer" userId="f201b8e0-39f2-4d80-9c23-8c4b4d58bb62" providerId="ADAL" clId="{8BCAC6A6-3CFC-7440-A3C6-D4C216158C92}" dt="2022-02-03T14:47:37.962" v="3456" actId="1076"/>
          <ac:graphicFrameMkLst>
            <pc:docMk/>
            <pc:sldMk cId="240300742" sldId="353"/>
            <ac:graphicFrameMk id="17" creationId="{00000000-0000-0000-0000-000000000000}"/>
          </ac:graphicFrameMkLst>
        </pc:graphicFrameChg>
        <pc:graphicFrameChg chg="mod">
          <ac:chgData name="Charlotte Palmer" userId="f201b8e0-39f2-4d80-9c23-8c4b4d58bb62" providerId="ADAL" clId="{8BCAC6A6-3CFC-7440-A3C6-D4C216158C92}" dt="2022-02-03T14:47:40.929" v="3457" actId="1076"/>
          <ac:graphicFrameMkLst>
            <pc:docMk/>
            <pc:sldMk cId="240300742" sldId="353"/>
            <ac:graphicFrameMk id="19" creationId="{00000000-0000-0000-0000-000000000000}"/>
          </ac:graphicFrameMkLst>
        </pc:graphicFrameChg>
        <pc:graphicFrameChg chg="add del mod">
          <ac:chgData name="Charlotte Palmer" userId="f201b8e0-39f2-4d80-9c23-8c4b4d58bb62" providerId="ADAL" clId="{8BCAC6A6-3CFC-7440-A3C6-D4C216158C92}" dt="2022-02-03T14:47:14.779" v="3454" actId="478"/>
          <ac:graphicFrameMkLst>
            <pc:docMk/>
            <pc:sldMk cId="240300742" sldId="353"/>
            <ac:graphicFrameMk id="22" creationId="{B1306C2C-8A88-EF49-93B0-9ABB7857D170}"/>
          </ac:graphicFrameMkLst>
        </pc:graphicFrameChg>
        <pc:picChg chg="del">
          <ac:chgData name="Charlotte Palmer" userId="f201b8e0-39f2-4d80-9c23-8c4b4d58bb62" providerId="ADAL" clId="{8BCAC6A6-3CFC-7440-A3C6-D4C216158C92}" dt="2022-02-03T12:28:12.187" v="2973" actId="478"/>
          <ac:picMkLst>
            <pc:docMk/>
            <pc:sldMk cId="240300742" sldId="353"/>
            <ac:picMk id="5" creationId="{6B3E2ED8-2533-A14B-8D64-2F19A605440B}"/>
          </ac:picMkLst>
        </pc:picChg>
        <pc:picChg chg="add del mod">
          <ac:chgData name="Charlotte Palmer" userId="f201b8e0-39f2-4d80-9c23-8c4b4d58bb62" providerId="ADAL" clId="{8BCAC6A6-3CFC-7440-A3C6-D4C216158C92}" dt="2022-02-06T14:39:43.109" v="12889" actId="478"/>
          <ac:picMkLst>
            <pc:docMk/>
            <pc:sldMk cId="240300742" sldId="353"/>
            <ac:picMk id="8" creationId="{F9626287-B3F6-5040-930B-14CC80D4963A}"/>
          </ac:picMkLst>
        </pc:picChg>
        <pc:picChg chg="add mod">
          <ac:chgData name="Charlotte Palmer" userId="f201b8e0-39f2-4d80-9c23-8c4b4d58bb62" providerId="ADAL" clId="{8BCAC6A6-3CFC-7440-A3C6-D4C216158C92}" dt="2022-02-06T14:39:45.627" v="12890" actId="1076"/>
          <ac:picMkLst>
            <pc:docMk/>
            <pc:sldMk cId="240300742" sldId="353"/>
            <ac:picMk id="9" creationId="{94F4BC4A-07F8-1B44-99A7-336EEE9D561C}"/>
          </ac:picMkLst>
        </pc:picChg>
        <pc:picChg chg="add mod">
          <ac:chgData name="Charlotte Palmer" userId="f201b8e0-39f2-4d80-9c23-8c4b4d58bb62" providerId="ADAL" clId="{8BCAC6A6-3CFC-7440-A3C6-D4C216158C92}" dt="2022-02-03T14:45:17.543" v="3441" actId="1076"/>
          <ac:picMkLst>
            <pc:docMk/>
            <pc:sldMk cId="240300742" sldId="353"/>
            <ac:picMk id="21" creationId="{1397D6E2-0F02-7448-A8D9-D422D854547D}"/>
          </ac:picMkLst>
        </pc:picChg>
        <pc:cxnChg chg="add mod">
          <ac:chgData name="Charlotte Palmer" userId="f201b8e0-39f2-4d80-9c23-8c4b4d58bb62" providerId="ADAL" clId="{8BCAC6A6-3CFC-7440-A3C6-D4C216158C92}" dt="2022-02-03T14:46:08.286" v="3451" actId="692"/>
          <ac:cxnSpMkLst>
            <pc:docMk/>
            <pc:sldMk cId="240300742" sldId="353"/>
            <ac:cxnSpMk id="7" creationId="{677DDF9C-FD61-7045-8A6B-A99E48FBC6C9}"/>
          </ac:cxnSpMkLst>
        </pc:cxnChg>
      </pc:sldChg>
      <pc:sldChg chg="addSp delSp modSp add mod">
        <pc:chgData name="Charlotte Palmer" userId="f201b8e0-39f2-4d80-9c23-8c4b4d58bb62" providerId="ADAL" clId="{8BCAC6A6-3CFC-7440-A3C6-D4C216158C92}" dt="2022-02-06T14:26:30.382" v="12559" actId="113"/>
        <pc:sldMkLst>
          <pc:docMk/>
          <pc:sldMk cId="1077384533" sldId="354"/>
        </pc:sldMkLst>
        <pc:spChg chg="mod">
          <ac:chgData name="Charlotte Palmer" userId="f201b8e0-39f2-4d80-9c23-8c4b4d58bb62" providerId="ADAL" clId="{8BCAC6A6-3CFC-7440-A3C6-D4C216158C92}" dt="2022-02-03T16:31:52.821" v="4407" actId="113"/>
          <ac:spMkLst>
            <pc:docMk/>
            <pc:sldMk cId="1077384533" sldId="354"/>
            <ac:spMk id="2" creationId="{00000000-0000-0000-0000-000000000000}"/>
          </ac:spMkLst>
        </pc:spChg>
        <pc:spChg chg="add mod">
          <ac:chgData name="Charlotte Palmer" userId="f201b8e0-39f2-4d80-9c23-8c4b4d58bb62" providerId="ADAL" clId="{8BCAC6A6-3CFC-7440-A3C6-D4C216158C92}" dt="2022-02-06T14:26:30.382" v="12559" actId="113"/>
          <ac:spMkLst>
            <pc:docMk/>
            <pc:sldMk cId="1077384533" sldId="354"/>
            <ac:spMk id="16" creationId="{30721796-3C55-7042-A66A-E814005C438C}"/>
          </ac:spMkLst>
        </pc:spChg>
        <pc:spChg chg="add del mod">
          <ac:chgData name="Charlotte Palmer" userId="f201b8e0-39f2-4d80-9c23-8c4b4d58bb62" providerId="ADAL" clId="{8BCAC6A6-3CFC-7440-A3C6-D4C216158C92}" dt="2022-02-06T14:26:25.041" v="12558" actId="478"/>
          <ac:spMkLst>
            <pc:docMk/>
            <pc:sldMk cId="1077384533" sldId="354"/>
            <ac:spMk id="17" creationId="{8F659554-9285-3A44-9A81-3B3FCE9C3801}"/>
          </ac:spMkLst>
        </pc:spChg>
        <pc:graphicFrameChg chg="mod">
          <ac:chgData name="Charlotte Palmer" userId="f201b8e0-39f2-4d80-9c23-8c4b4d58bb62" providerId="ADAL" clId="{8BCAC6A6-3CFC-7440-A3C6-D4C216158C92}" dt="2022-02-03T16:28:59.613" v="4145" actId="1076"/>
          <ac:graphicFrameMkLst>
            <pc:docMk/>
            <pc:sldMk cId="1077384533" sldId="354"/>
            <ac:graphicFrameMk id="3" creationId="{00000000-0000-0000-0000-000000000000}"/>
          </ac:graphicFrameMkLst>
        </pc:graphicFrameChg>
        <pc:graphicFrameChg chg="mod">
          <ac:chgData name="Charlotte Palmer" userId="f201b8e0-39f2-4d80-9c23-8c4b4d58bb62" providerId="ADAL" clId="{8BCAC6A6-3CFC-7440-A3C6-D4C216158C92}" dt="2022-02-03T16:33:51.152" v="4630" actId="1076"/>
          <ac:graphicFrameMkLst>
            <pc:docMk/>
            <pc:sldMk cId="1077384533" sldId="354"/>
            <ac:graphicFrameMk id="11" creationId="{00000000-0000-0000-0000-000000000000}"/>
          </ac:graphicFrameMkLst>
        </pc:graphicFrameChg>
      </pc:sldChg>
      <pc:sldChg chg="addSp modSp add mod">
        <pc:chgData name="Charlotte Palmer" userId="f201b8e0-39f2-4d80-9c23-8c4b4d58bb62" providerId="ADAL" clId="{8BCAC6A6-3CFC-7440-A3C6-D4C216158C92}" dt="2022-02-06T13:39:13.493" v="12136" actId="20577"/>
        <pc:sldMkLst>
          <pc:docMk/>
          <pc:sldMk cId="2929541684" sldId="355"/>
        </pc:sldMkLst>
        <pc:spChg chg="add mod">
          <ac:chgData name="Charlotte Palmer" userId="f201b8e0-39f2-4d80-9c23-8c4b4d58bb62" providerId="ADAL" clId="{8BCAC6A6-3CFC-7440-A3C6-D4C216158C92}" dt="2022-02-03T19:25:18.376" v="6514" actId="692"/>
          <ac:spMkLst>
            <pc:docMk/>
            <pc:sldMk cId="2929541684" sldId="355"/>
            <ac:spMk id="3" creationId="{338A682B-5B55-B748-8D9C-6A5ED3A52EBD}"/>
          </ac:spMkLst>
        </pc:spChg>
        <pc:spChg chg="add mod">
          <ac:chgData name="Charlotte Palmer" userId="f201b8e0-39f2-4d80-9c23-8c4b4d58bb62" providerId="ADAL" clId="{8BCAC6A6-3CFC-7440-A3C6-D4C216158C92}" dt="2022-02-06T13:39:13.493" v="12136" actId="20577"/>
          <ac:spMkLst>
            <pc:docMk/>
            <pc:sldMk cId="2929541684" sldId="355"/>
            <ac:spMk id="26" creationId="{B7207D42-71DC-2D44-A596-AC73ED42D69A}"/>
          </ac:spMkLst>
        </pc:spChg>
        <pc:grpChg chg="add mod">
          <ac:chgData name="Charlotte Palmer" userId="f201b8e0-39f2-4d80-9c23-8c4b4d58bb62" providerId="ADAL" clId="{8BCAC6A6-3CFC-7440-A3C6-D4C216158C92}" dt="2022-02-03T19:25:08.583" v="6507" actId="1076"/>
          <ac:grpSpMkLst>
            <pc:docMk/>
            <pc:sldMk cId="2929541684" sldId="355"/>
            <ac:grpSpMk id="8" creationId="{16EC22F0-5667-BC46-BF37-54B359D891A6}"/>
          </ac:grpSpMkLst>
        </pc:grpChg>
      </pc:sldChg>
      <pc:sldChg chg="addSp delSp modSp add mod">
        <pc:chgData name="Charlotte Palmer" userId="f201b8e0-39f2-4d80-9c23-8c4b4d58bb62" providerId="ADAL" clId="{8BCAC6A6-3CFC-7440-A3C6-D4C216158C92}" dt="2022-02-06T14:29:57.493" v="12626" actId="1076"/>
        <pc:sldMkLst>
          <pc:docMk/>
          <pc:sldMk cId="904770951" sldId="356"/>
        </pc:sldMkLst>
        <pc:spChg chg="add mod">
          <ac:chgData name="Charlotte Palmer" userId="f201b8e0-39f2-4d80-9c23-8c4b4d58bb62" providerId="ADAL" clId="{8BCAC6A6-3CFC-7440-A3C6-D4C216158C92}" dt="2022-02-06T14:29:24.398" v="12618" actId="20577"/>
          <ac:spMkLst>
            <pc:docMk/>
            <pc:sldMk cId="904770951" sldId="356"/>
            <ac:spMk id="14" creationId="{0DFE8C3C-18C4-864D-844F-6283A0627996}"/>
          </ac:spMkLst>
        </pc:spChg>
        <pc:spChg chg="add mod">
          <ac:chgData name="Charlotte Palmer" userId="f201b8e0-39f2-4d80-9c23-8c4b4d58bb62" providerId="ADAL" clId="{8BCAC6A6-3CFC-7440-A3C6-D4C216158C92}" dt="2022-02-05T16:30:22.997" v="8308" actId="1076"/>
          <ac:spMkLst>
            <pc:docMk/>
            <pc:sldMk cId="904770951" sldId="356"/>
            <ac:spMk id="17" creationId="{0B1D6AF0-0382-134C-AD71-80FF4BD044D7}"/>
          </ac:spMkLst>
        </pc:spChg>
        <pc:spChg chg="add mod">
          <ac:chgData name="Charlotte Palmer" userId="f201b8e0-39f2-4d80-9c23-8c4b4d58bb62" providerId="ADAL" clId="{8BCAC6A6-3CFC-7440-A3C6-D4C216158C92}" dt="2022-02-06T14:14:14.415" v="12322" actId="1076"/>
          <ac:spMkLst>
            <pc:docMk/>
            <pc:sldMk cId="904770951" sldId="356"/>
            <ac:spMk id="18" creationId="{7A150601-0A61-4D4E-A84A-25243CEC58D2}"/>
          </ac:spMkLst>
        </pc:spChg>
        <pc:spChg chg="add del mod">
          <ac:chgData name="Charlotte Palmer" userId="f201b8e0-39f2-4d80-9c23-8c4b4d58bb62" providerId="ADAL" clId="{8BCAC6A6-3CFC-7440-A3C6-D4C216158C92}" dt="2022-02-06T14:01:11.560" v="12180" actId="478"/>
          <ac:spMkLst>
            <pc:docMk/>
            <pc:sldMk cId="904770951" sldId="356"/>
            <ac:spMk id="20" creationId="{8B1B69C8-E6FA-9A49-954F-239A6037F638}"/>
          </ac:spMkLst>
        </pc:spChg>
        <pc:spChg chg="add mod">
          <ac:chgData name="Charlotte Palmer" userId="f201b8e0-39f2-4d80-9c23-8c4b4d58bb62" providerId="ADAL" clId="{8BCAC6A6-3CFC-7440-A3C6-D4C216158C92}" dt="2022-02-06T14:14:06.730" v="12321" actId="1076"/>
          <ac:spMkLst>
            <pc:docMk/>
            <pc:sldMk cId="904770951" sldId="356"/>
            <ac:spMk id="22" creationId="{AE174561-A652-D34B-8C1E-29666E500E14}"/>
          </ac:spMkLst>
        </pc:spChg>
        <pc:spChg chg="add del mod">
          <ac:chgData name="Charlotte Palmer" userId="f201b8e0-39f2-4d80-9c23-8c4b4d58bb62" providerId="ADAL" clId="{8BCAC6A6-3CFC-7440-A3C6-D4C216158C92}" dt="2022-02-06T14:01:14.592" v="12182" actId="478"/>
          <ac:spMkLst>
            <pc:docMk/>
            <pc:sldMk cId="904770951" sldId="356"/>
            <ac:spMk id="23" creationId="{535BC21D-6101-1345-9D52-31A78E54D0EB}"/>
          </ac:spMkLst>
        </pc:spChg>
        <pc:spChg chg="add mod">
          <ac:chgData name="Charlotte Palmer" userId="f201b8e0-39f2-4d80-9c23-8c4b4d58bb62" providerId="ADAL" clId="{8BCAC6A6-3CFC-7440-A3C6-D4C216158C92}" dt="2022-02-06T14:29:32.488" v="12621" actId="1076"/>
          <ac:spMkLst>
            <pc:docMk/>
            <pc:sldMk cId="904770951" sldId="356"/>
            <ac:spMk id="24" creationId="{F2519DB3-B06C-5943-B6D3-02285941C1B5}"/>
          </ac:spMkLst>
        </pc:spChg>
        <pc:spChg chg="add mod">
          <ac:chgData name="Charlotte Palmer" userId="f201b8e0-39f2-4d80-9c23-8c4b4d58bb62" providerId="ADAL" clId="{8BCAC6A6-3CFC-7440-A3C6-D4C216158C92}" dt="2022-02-06T14:29:46.164" v="12623" actId="1076"/>
          <ac:spMkLst>
            <pc:docMk/>
            <pc:sldMk cId="904770951" sldId="356"/>
            <ac:spMk id="37" creationId="{4CF3D6AF-7BA5-5A48-87F7-351893DB5678}"/>
          </ac:spMkLst>
        </pc:spChg>
        <pc:spChg chg="del mod">
          <ac:chgData name="Charlotte Palmer" userId="f201b8e0-39f2-4d80-9c23-8c4b4d58bb62" providerId="ADAL" clId="{8BCAC6A6-3CFC-7440-A3C6-D4C216158C92}" dt="2022-02-05T16:30:05.891" v="8303" actId="478"/>
          <ac:spMkLst>
            <pc:docMk/>
            <pc:sldMk cId="904770951" sldId="356"/>
            <ac:spMk id="40" creationId="{B20F447B-9ADE-CF4D-9C3F-D001670799D4}"/>
          </ac:spMkLst>
        </pc:spChg>
        <pc:spChg chg="del">
          <ac:chgData name="Charlotte Palmer" userId="f201b8e0-39f2-4d80-9c23-8c4b4d58bb62" providerId="ADAL" clId="{8BCAC6A6-3CFC-7440-A3C6-D4C216158C92}" dt="2022-02-05T16:48:59.313" v="9078" actId="478"/>
          <ac:spMkLst>
            <pc:docMk/>
            <pc:sldMk cId="904770951" sldId="356"/>
            <ac:spMk id="41" creationId="{13DBFC3F-7EAD-854E-BD27-0C9F7A4157A3}"/>
          </ac:spMkLst>
        </pc:spChg>
        <pc:spChg chg="add mod">
          <ac:chgData name="Charlotte Palmer" userId="f201b8e0-39f2-4d80-9c23-8c4b4d58bb62" providerId="ADAL" clId="{8BCAC6A6-3CFC-7440-A3C6-D4C216158C92}" dt="2022-02-06T14:29:49.366" v="12624" actId="1076"/>
          <ac:spMkLst>
            <pc:docMk/>
            <pc:sldMk cId="904770951" sldId="356"/>
            <ac:spMk id="42" creationId="{7C19DF5C-DFBE-4745-935C-EC4CEEA20259}"/>
          </ac:spMkLst>
        </pc:spChg>
        <pc:grpChg chg="add mod">
          <ac:chgData name="Charlotte Palmer" userId="f201b8e0-39f2-4d80-9c23-8c4b4d58bb62" providerId="ADAL" clId="{8BCAC6A6-3CFC-7440-A3C6-D4C216158C92}" dt="2022-02-06T14:29:37.036" v="12622" actId="1076"/>
          <ac:grpSpMkLst>
            <pc:docMk/>
            <pc:sldMk cId="904770951" sldId="356"/>
            <ac:grpSpMk id="26" creationId="{2132F7F7-A660-1B41-817C-443B3493DD19}"/>
          </ac:grpSpMkLst>
        </pc:grpChg>
        <pc:grpChg chg="add mod">
          <ac:chgData name="Charlotte Palmer" userId="f201b8e0-39f2-4d80-9c23-8c4b4d58bb62" providerId="ADAL" clId="{8BCAC6A6-3CFC-7440-A3C6-D4C216158C92}" dt="2022-02-06T14:29:46.164" v="12623" actId="1076"/>
          <ac:grpSpMkLst>
            <pc:docMk/>
            <pc:sldMk cId="904770951" sldId="356"/>
            <ac:grpSpMk id="29" creationId="{0FAB09B6-D28F-FB4B-8C64-FD21352ED971}"/>
          </ac:grpSpMkLst>
        </pc:grpChg>
        <pc:graphicFrameChg chg="mod">
          <ac:chgData name="Charlotte Palmer" userId="f201b8e0-39f2-4d80-9c23-8c4b4d58bb62" providerId="ADAL" clId="{8BCAC6A6-3CFC-7440-A3C6-D4C216158C92}" dt="2022-02-06T14:29:57.493" v="12626" actId="1076"/>
          <ac:graphicFrameMkLst>
            <pc:docMk/>
            <pc:sldMk cId="904770951" sldId="356"/>
            <ac:graphicFrameMk id="35" creationId="{00000000-0000-0000-0000-000000000000}"/>
          </ac:graphicFrameMkLst>
        </pc:graphicFrameChg>
        <pc:picChg chg="del mod">
          <ac:chgData name="Charlotte Palmer" userId="f201b8e0-39f2-4d80-9c23-8c4b4d58bb62" providerId="ADAL" clId="{8BCAC6A6-3CFC-7440-A3C6-D4C216158C92}" dt="2022-02-05T16:44:39.579" v="8783" actId="478"/>
          <ac:picMkLst>
            <pc:docMk/>
            <pc:sldMk cId="904770951" sldId="356"/>
            <ac:picMk id="2" creationId="{4DE809ED-53AC-A044-A42C-57D49B14CABD}"/>
          </ac:picMkLst>
        </pc:picChg>
        <pc:picChg chg="add del mod">
          <ac:chgData name="Charlotte Palmer" userId="f201b8e0-39f2-4d80-9c23-8c4b4d58bb62" providerId="ADAL" clId="{8BCAC6A6-3CFC-7440-A3C6-D4C216158C92}" dt="2022-02-05T16:37:44.753" v="8483" actId="478"/>
          <ac:picMkLst>
            <pc:docMk/>
            <pc:sldMk cId="904770951" sldId="356"/>
            <ac:picMk id="3" creationId="{59C445ED-52B2-BD4D-ABA6-FC05A9CE5988}"/>
          </ac:picMkLst>
        </pc:picChg>
        <pc:picChg chg="add mod">
          <ac:chgData name="Charlotte Palmer" userId="f201b8e0-39f2-4d80-9c23-8c4b4d58bb62" providerId="ADAL" clId="{8BCAC6A6-3CFC-7440-A3C6-D4C216158C92}" dt="2022-02-06T14:14:06.730" v="12321" actId="1076"/>
          <ac:picMkLst>
            <pc:docMk/>
            <pc:sldMk cId="904770951" sldId="356"/>
            <ac:picMk id="5" creationId="{BF086D51-2F71-754D-9BEF-FAA4079531EE}"/>
          </ac:picMkLst>
        </pc:picChg>
        <pc:picChg chg="add del mod">
          <ac:chgData name="Charlotte Palmer" userId="f201b8e0-39f2-4d80-9c23-8c4b4d58bb62" providerId="ADAL" clId="{8BCAC6A6-3CFC-7440-A3C6-D4C216158C92}" dt="2022-02-06T14:01:13.095" v="12181" actId="478"/>
          <ac:picMkLst>
            <pc:docMk/>
            <pc:sldMk cId="904770951" sldId="356"/>
            <ac:picMk id="7" creationId="{B46DC872-CAF3-1846-ACB9-25260021693A}"/>
          </ac:picMkLst>
        </pc:picChg>
        <pc:picChg chg="add mod">
          <ac:chgData name="Charlotte Palmer" userId="f201b8e0-39f2-4d80-9c23-8c4b4d58bb62" providerId="ADAL" clId="{8BCAC6A6-3CFC-7440-A3C6-D4C216158C92}" dt="2022-02-06T14:03:37.242" v="12257" actId="1076"/>
          <ac:picMkLst>
            <pc:docMk/>
            <pc:sldMk cId="904770951" sldId="356"/>
            <ac:picMk id="8" creationId="{F01F63A4-567B-8B4F-86D3-D98477F6345C}"/>
          </ac:picMkLst>
        </pc:picChg>
        <pc:picChg chg="add mod">
          <ac:chgData name="Charlotte Palmer" userId="f201b8e0-39f2-4d80-9c23-8c4b4d58bb62" providerId="ADAL" clId="{8BCAC6A6-3CFC-7440-A3C6-D4C216158C92}" dt="2022-02-06T14:03:30.421" v="12256" actId="1076"/>
          <ac:picMkLst>
            <pc:docMk/>
            <pc:sldMk cId="904770951" sldId="356"/>
            <ac:picMk id="9" creationId="{45F388B3-F0C6-A346-AC07-F742AA2848F3}"/>
          </ac:picMkLst>
        </pc:picChg>
        <pc:picChg chg="add del mod">
          <ac:chgData name="Charlotte Palmer" userId="f201b8e0-39f2-4d80-9c23-8c4b4d58bb62" providerId="ADAL" clId="{8BCAC6A6-3CFC-7440-A3C6-D4C216158C92}" dt="2022-02-06T14:06:43.157" v="12264" actId="478"/>
          <ac:picMkLst>
            <pc:docMk/>
            <pc:sldMk cId="904770951" sldId="356"/>
            <ac:picMk id="11" creationId="{132C7E95-D270-9D41-A4C9-3E918E528DA4}"/>
          </ac:picMkLst>
        </pc:picChg>
        <pc:picChg chg="add mod">
          <ac:chgData name="Charlotte Palmer" userId="f201b8e0-39f2-4d80-9c23-8c4b4d58bb62" providerId="ADAL" clId="{8BCAC6A6-3CFC-7440-A3C6-D4C216158C92}" dt="2022-02-06T14:11:04.718" v="12282" actId="167"/>
          <ac:picMkLst>
            <pc:docMk/>
            <pc:sldMk cId="904770951" sldId="356"/>
            <ac:picMk id="16" creationId="{093E59EE-B59A-094C-8C2C-E1F3AA95EEEE}"/>
          </ac:picMkLst>
        </pc:picChg>
        <pc:picChg chg="add del mod">
          <ac:chgData name="Charlotte Palmer" userId="f201b8e0-39f2-4d80-9c23-8c4b4d58bb62" providerId="ADAL" clId="{8BCAC6A6-3CFC-7440-A3C6-D4C216158C92}" dt="2022-02-06T14:10:23.301" v="12274" actId="478"/>
          <ac:picMkLst>
            <pc:docMk/>
            <pc:sldMk cId="904770951" sldId="356"/>
            <ac:picMk id="19" creationId="{68D37CA2-3A43-1E48-9EF2-BD941D10BE60}"/>
          </ac:picMkLst>
        </pc:picChg>
        <pc:picChg chg="add del mod">
          <ac:chgData name="Charlotte Palmer" userId="f201b8e0-39f2-4d80-9c23-8c4b4d58bb62" providerId="ADAL" clId="{8BCAC6A6-3CFC-7440-A3C6-D4C216158C92}" dt="2022-02-06T14:10:39.626" v="12276" actId="478"/>
          <ac:picMkLst>
            <pc:docMk/>
            <pc:sldMk cId="904770951" sldId="356"/>
            <ac:picMk id="21" creationId="{09C83C5F-0CB9-A04E-AF85-A4029B439086}"/>
          </ac:picMkLst>
        </pc:picChg>
        <pc:picChg chg="add mod">
          <ac:chgData name="Charlotte Palmer" userId="f201b8e0-39f2-4d80-9c23-8c4b4d58bb62" providerId="ADAL" clId="{8BCAC6A6-3CFC-7440-A3C6-D4C216158C92}" dt="2022-02-06T14:10:55.503" v="12279" actId="167"/>
          <ac:picMkLst>
            <pc:docMk/>
            <pc:sldMk cId="904770951" sldId="356"/>
            <ac:picMk id="25" creationId="{08EA57A7-E8D4-404B-A7F6-FB6586C2D563}"/>
          </ac:picMkLst>
        </pc:picChg>
        <pc:picChg chg="add mod">
          <ac:chgData name="Charlotte Palmer" userId="f201b8e0-39f2-4d80-9c23-8c4b4d58bb62" providerId="ADAL" clId="{8BCAC6A6-3CFC-7440-A3C6-D4C216158C92}" dt="2022-02-06T14:29:28.291" v="12619" actId="1076"/>
          <ac:picMkLst>
            <pc:docMk/>
            <pc:sldMk cId="904770951" sldId="356"/>
            <ac:picMk id="27" creationId="{15A17CF2-18D5-094A-B7E2-06DD77720012}"/>
          </ac:picMkLst>
        </pc:picChg>
        <pc:picChg chg="del mod">
          <ac:chgData name="Charlotte Palmer" userId="f201b8e0-39f2-4d80-9c23-8c4b4d58bb62" providerId="ADAL" clId="{8BCAC6A6-3CFC-7440-A3C6-D4C216158C92}" dt="2022-02-05T16:29:59.331" v="8300" actId="478"/>
          <ac:picMkLst>
            <pc:docMk/>
            <pc:sldMk cId="904770951" sldId="356"/>
            <ac:picMk id="8195" creationId="{C68CC824-4AA3-8845-AB94-9A281DCE5DCB}"/>
          </ac:picMkLst>
        </pc:picChg>
        <pc:cxnChg chg="add mod">
          <ac:chgData name="Charlotte Palmer" userId="f201b8e0-39f2-4d80-9c23-8c4b4d58bb62" providerId="ADAL" clId="{8BCAC6A6-3CFC-7440-A3C6-D4C216158C92}" dt="2022-02-06T14:11:00.054" v="12281" actId="1076"/>
          <ac:cxnSpMkLst>
            <pc:docMk/>
            <pc:sldMk cId="904770951" sldId="356"/>
            <ac:cxnSpMk id="28" creationId="{A96C4877-C267-AB42-971B-9242364F0A6F}"/>
          </ac:cxnSpMkLst>
        </pc:cxnChg>
        <pc:cxnChg chg="add mod">
          <ac:chgData name="Charlotte Palmer" userId="f201b8e0-39f2-4d80-9c23-8c4b4d58bb62" providerId="ADAL" clId="{8BCAC6A6-3CFC-7440-A3C6-D4C216158C92}" dt="2022-02-06T14:10:57.819" v="12280" actId="1076"/>
          <ac:cxnSpMkLst>
            <pc:docMk/>
            <pc:sldMk cId="904770951" sldId="356"/>
            <ac:cxnSpMk id="31" creationId="{58012288-3631-634B-84F7-3B4AAA0ECAEB}"/>
          </ac:cxnSpMkLst>
        </pc:cxnChg>
      </pc:sldChg>
      <pc:sldChg chg="addSp delSp modSp add mod ord">
        <pc:chgData name="Charlotte Palmer" userId="f201b8e0-39f2-4d80-9c23-8c4b4d58bb62" providerId="ADAL" clId="{8BCAC6A6-3CFC-7440-A3C6-D4C216158C92}" dt="2022-02-06T14:37:37.556" v="12885" actId="14100"/>
        <pc:sldMkLst>
          <pc:docMk/>
          <pc:sldMk cId="817190364" sldId="357"/>
        </pc:sldMkLst>
        <pc:spChg chg="add mod">
          <ac:chgData name="Charlotte Palmer" userId="f201b8e0-39f2-4d80-9c23-8c4b4d58bb62" providerId="ADAL" clId="{8BCAC6A6-3CFC-7440-A3C6-D4C216158C92}" dt="2022-02-06T14:00:19.661" v="12177" actId="20577"/>
          <ac:spMkLst>
            <pc:docMk/>
            <pc:sldMk cId="817190364" sldId="357"/>
            <ac:spMk id="16" creationId="{549D418F-0C62-2745-B1EF-98C6C69EA631}"/>
          </ac:spMkLst>
        </pc:spChg>
        <pc:spChg chg="del mod topLvl">
          <ac:chgData name="Charlotte Palmer" userId="f201b8e0-39f2-4d80-9c23-8c4b4d58bb62" providerId="ADAL" clId="{8BCAC6A6-3CFC-7440-A3C6-D4C216158C92}" dt="2022-02-05T16:17:12.271" v="8029" actId="478"/>
          <ac:spMkLst>
            <pc:docMk/>
            <pc:sldMk cId="817190364" sldId="357"/>
            <ac:spMk id="19" creationId="{5DB5DD7A-49BA-0B4E-8BB7-25115E5CEDE1}"/>
          </ac:spMkLst>
        </pc:spChg>
        <pc:spChg chg="del mod topLvl">
          <ac:chgData name="Charlotte Palmer" userId="f201b8e0-39f2-4d80-9c23-8c4b4d58bb62" providerId="ADAL" clId="{8BCAC6A6-3CFC-7440-A3C6-D4C216158C92}" dt="2022-02-05T16:19:35.526" v="8224" actId="478"/>
          <ac:spMkLst>
            <pc:docMk/>
            <pc:sldMk cId="817190364" sldId="357"/>
            <ac:spMk id="20" creationId="{B968A3E6-8C07-F74D-9428-CD3ECAC3D568}"/>
          </ac:spMkLst>
        </pc:spChg>
        <pc:spChg chg="add mod">
          <ac:chgData name="Charlotte Palmer" userId="f201b8e0-39f2-4d80-9c23-8c4b4d58bb62" providerId="ADAL" clId="{8BCAC6A6-3CFC-7440-A3C6-D4C216158C92}" dt="2022-02-06T14:35:50.836" v="12864" actId="20577"/>
          <ac:spMkLst>
            <pc:docMk/>
            <pc:sldMk cId="817190364" sldId="357"/>
            <ac:spMk id="23" creationId="{FAD2B8CE-1AE0-BA4D-8509-3FABB1D5A73A}"/>
          </ac:spMkLst>
        </pc:spChg>
        <pc:spChg chg="add mod">
          <ac:chgData name="Charlotte Palmer" userId="f201b8e0-39f2-4d80-9c23-8c4b4d58bb62" providerId="ADAL" clId="{8BCAC6A6-3CFC-7440-A3C6-D4C216158C92}" dt="2022-02-06T14:37:37.556" v="12885" actId="14100"/>
          <ac:spMkLst>
            <pc:docMk/>
            <pc:sldMk cId="817190364" sldId="357"/>
            <ac:spMk id="25" creationId="{FB9139B7-B253-8B4B-8373-C103E3315D1E}"/>
          </ac:spMkLst>
        </pc:spChg>
        <pc:spChg chg="add mod">
          <ac:chgData name="Charlotte Palmer" userId="f201b8e0-39f2-4d80-9c23-8c4b4d58bb62" providerId="ADAL" clId="{8BCAC6A6-3CFC-7440-A3C6-D4C216158C92}" dt="2022-02-06T14:37:33.458" v="12884" actId="1076"/>
          <ac:spMkLst>
            <pc:docMk/>
            <pc:sldMk cId="817190364" sldId="357"/>
            <ac:spMk id="26" creationId="{4427C903-18C3-FE48-8BBB-BCB8158A1454}"/>
          </ac:spMkLst>
        </pc:spChg>
        <pc:spChg chg="add mod">
          <ac:chgData name="Charlotte Palmer" userId="f201b8e0-39f2-4d80-9c23-8c4b4d58bb62" providerId="ADAL" clId="{8BCAC6A6-3CFC-7440-A3C6-D4C216158C92}" dt="2022-02-06T14:37:16.257" v="12877" actId="1076"/>
          <ac:spMkLst>
            <pc:docMk/>
            <pc:sldMk cId="817190364" sldId="357"/>
            <ac:spMk id="27" creationId="{FEB585EB-C6D4-D540-8F10-1A8E850634F2}"/>
          </ac:spMkLst>
        </pc:spChg>
        <pc:spChg chg="mod">
          <ac:chgData name="Charlotte Palmer" userId="f201b8e0-39f2-4d80-9c23-8c4b4d58bb62" providerId="ADAL" clId="{8BCAC6A6-3CFC-7440-A3C6-D4C216158C92}" dt="2022-02-06T14:32:58.652" v="12734" actId="1076"/>
          <ac:spMkLst>
            <pc:docMk/>
            <pc:sldMk cId="817190364" sldId="357"/>
            <ac:spMk id="40" creationId="{B20F447B-9ADE-CF4D-9C3F-D001670799D4}"/>
          </ac:spMkLst>
        </pc:spChg>
        <pc:spChg chg="mod">
          <ac:chgData name="Charlotte Palmer" userId="f201b8e0-39f2-4d80-9c23-8c4b4d58bb62" providerId="ADAL" clId="{8BCAC6A6-3CFC-7440-A3C6-D4C216158C92}" dt="2022-02-05T16:14:07.271" v="7787" actId="20577"/>
          <ac:spMkLst>
            <pc:docMk/>
            <pc:sldMk cId="817190364" sldId="357"/>
            <ac:spMk id="41" creationId="{13DBFC3F-7EAD-854E-BD27-0C9F7A4157A3}"/>
          </ac:spMkLst>
        </pc:spChg>
        <pc:spChg chg="del">
          <ac:chgData name="Charlotte Palmer" userId="f201b8e0-39f2-4d80-9c23-8c4b4d58bb62" providerId="ADAL" clId="{8BCAC6A6-3CFC-7440-A3C6-D4C216158C92}" dt="2022-02-04T09:30:59.095" v="7634" actId="478"/>
          <ac:spMkLst>
            <pc:docMk/>
            <pc:sldMk cId="817190364" sldId="357"/>
            <ac:spMk id="42" creationId="{27E71EC6-F20C-7B41-B055-FD71F4145667}"/>
          </ac:spMkLst>
        </pc:spChg>
        <pc:spChg chg="del">
          <ac:chgData name="Charlotte Palmer" userId="f201b8e0-39f2-4d80-9c23-8c4b4d58bb62" providerId="ADAL" clId="{8BCAC6A6-3CFC-7440-A3C6-D4C216158C92}" dt="2022-02-04T09:31:01.671" v="7635" actId="478"/>
          <ac:spMkLst>
            <pc:docMk/>
            <pc:sldMk cId="817190364" sldId="357"/>
            <ac:spMk id="43" creationId="{44B80978-2398-BC42-9FD5-A45E9E4FF27D}"/>
          </ac:spMkLst>
        </pc:spChg>
        <pc:grpChg chg="add del mod">
          <ac:chgData name="Charlotte Palmer" userId="f201b8e0-39f2-4d80-9c23-8c4b4d58bb62" providerId="ADAL" clId="{8BCAC6A6-3CFC-7440-A3C6-D4C216158C92}" dt="2022-02-05T16:16:42.714" v="8022" actId="165"/>
          <ac:grpSpMkLst>
            <pc:docMk/>
            <pc:sldMk cId="817190364" sldId="357"/>
            <ac:grpSpMk id="18" creationId="{1769F5B7-87BF-7E47-B1A9-6DD3C3FAF187}"/>
          </ac:grpSpMkLst>
        </pc:grpChg>
        <pc:graphicFrameChg chg="add del mod">
          <ac:chgData name="Charlotte Palmer" userId="f201b8e0-39f2-4d80-9c23-8c4b4d58bb62" providerId="ADAL" clId="{8BCAC6A6-3CFC-7440-A3C6-D4C216158C92}" dt="2022-02-05T16:19:32.974" v="8223" actId="478"/>
          <ac:graphicFrameMkLst>
            <pc:docMk/>
            <pc:sldMk cId="817190364" sldId="357"/>
            <ac:graphicFrameMk id="17" creationId="{E0A2EA98-5322-6542-B65A-6F59FBC80593}"/>
          </ac:graphicFrameMkLst>
        </pc:graphicFrameChg>
        <pc:graphicFrameChg chg="del">
          <ac:chgData name="Charlotte Palmer" userId="f201b8e0-39f2-4d80-9c23-8c4b4d58bb62" providerId="ADAL" clId="{8BCAC6A6-3CFC-7440-A3C6-D4C216158C92}" dt="2022-02-04T09:31:01.671" v="7635" actId="478"/>
          <ac:graphicFrameMkLst>
            <pc:docMk/>
            <pc:sldMk cId="817190364" sldId="357"/>
            <ac:graphicFrameMk id="35" creationId="{00000000-0000-0000-0000-000000000000}"/>
          </ac:graphicFrameMkLst>
        </pc:graphicFrameChg>
        <pc:picChg chg="del">
          <ac:chgData name="Charlotte Palmer" userId="f201b8e0-39f2-4d80-9c23-8c4b4d58bb62" providerId="ADAL" clId="{8BCAC6A6-3CFC-7440-A3C6-D4C216158C92}" dt="2022-02-04T09:30:59.095" v="7634" actId="478"/>
          <ac:picMkLst>
            <pc:docMk/>
            <pc:sldMk cId="817190364" sldId="357"/>
            <ac:picMk id="2" creationId="{4DE809ED-53AC-A044-A42C-57D49B14CABD}"/>
          </ac:picMkLst>
        </pc:picChg>
        <pc:picChg chg="add mod">
          <ac:chgData name="Charlotte Palmer" userId="f201b8e0-39f2-4d80-9c23-8c4b4d58bb62" providerId="ADAL" clId="{8BCAC6A6-3CFC-7440-A3C6-D4C216158C92}" dt="2022-02-06T14:35:54.646" v="12865" actId="1076"/>
          <ac:picMkLst>
            <pc:docMk/>
            <pc:sldMk cId="817190364" sldId="357"/>
            <ac:picMk id="3" creationId="{C7C35FEC-0EB5-FC41-91FF-FF0554D427F5}"/>
          </ac:picMkLst>
        </pc:picChg>
        <pc:picChg chg="add del mod">
          <ac:chgData name="Charlotte Palmer" userId="f201b8e0-39f2-4d80-9c23-8c4b4d58bb62" providerId="ADAL" clId="{8BCAC6A6-3CFC-7440-A3C6-D4C216158C92}" dt="2022-02-06T14:35:05.715" v="12813" actId="478"/>
          <ac:picMkLst>
            <pc:docMk/>
            <pc:sldMk cId="817190364" sldId="357"/>
            <ac:picMk id="22" creationId="{1C3CB9E4-A1AC-A94F-BE63-70247582CC35}"/>
          </ac:picMkLst>
        </pc:picChg>
        <pc:picChg chg="del mod">
          <ac:chgData name="Charlotte Palmer" userId="f201b8e0-39f2-4d80-9c23-8c4b4d58bb62" providerId="ADAL" clId="{8BCAC6A6-3CFC-7440-A3C6-D4C216158C92}" dt="2022-02-05T16:28:51.170" v="8286" actId="478"/>
          <ac:picMkLst>
            <pc:docMk/>
            <pc:sldMk cId="817190364" sldId="357"/>
            <ac:picMk id="8195" creationId="{C68CC824-4AA3-8845-AB94-9A281DCE5DCB}"/>
          </ac:picMkLst>
        </pc:picChg>
        <pc:picChg chg="add mod">
          <ac:chgData name="Charlotte Palmer" userId="f201b8e0-39f2-4d80-9c23-8c4b4d58bb62" providerId="ADAL" clId="{8BCAC6A6-3CFC-7440-A3C6-D4C216158C92}" dt="2022-02-06T14:32:53.429" v="12733" actId="1076"/>
          <ac:picMkLst>
            <pc:docMk/>
            <pc:sldMk cId="817190364" sldId="357"/>
            <ac:picMk id="22530" creationId="{BEFF931B-F918-FA48-9DB9-CC0108A7E92A}"/>
          </ac:picMkLst>
        </pc:picChg>
      </pc:sldChg>
      <pc:sldChg chg="addSp delSp modSp add mod modNotesTx">
        <pc:chgData name="Charlotte Palmer" userId="f201b8e0-39f2-4d80-9c23-8c4b4d58bb62" providerId="ADAL" clId="{8BCAC6A6-3CFC-7440-A3C6-D4C216158C92}" dt="2022-02-06T14:25:07.635" v="12531" actId="20577"/>
        <pc:sldMkLst>
          <pc:docMk/>
          <pc:sldMk cId="296365750" sldId="358"/>
        </pc:sldMkLst>
        <pc:spChg chg="add">
          <ac:chgData name="Charlotte Palmer" userId="f201b8e0-39f2-4d80-9c23-8c4b4d58bb62" providerId="ADAL" clId="{8BCAC6A6-3CFC-7440-A3C6-D4C216158C92}" dt="2022-02-05T17:03:08.051" v="9084"/>
          <ac:spMkLst>
            <pc:docMk/>
            <pc:sldMk cId="296365750" sldId="358"/>
            <ac:spMk id="3" creationId="{CBDE5443-B672-314C-9AB6-3B3EF14DC544}"/>
          </ac:spMkLst>
        </pc:spChg>
        <pc:spChg chg="mod">
          <ac:chgData name="Charlotte Palmer" userId="f201b8e0-39f2-4d80-9c23-8c4b4d58bb62" providerId="ADAL" clId="{8BCAC6A6-3CFC-7440-A3C6-D4C216158C92}" dt="2022-02-06T14:25:07.635" v="12531" actId="20577"/>
          <ac:spMkLst>
            <pc:docMk/>
            <pc:sldMk cId="296365750" sldId="358"/>
            <ac:spMk id="10" creationId="{00000000-0000-0000-0000-000000000000}"/>
          </ac:spMkLst>
        </pc:spChg>
        <pc:spChg chg="mod">
          <ac:chgData name="Charlotte Palmer" userId="f201b8e0-39f2-4d80-9c23-8c4b4d58bb62" providerId="ADAL" clId="{8BCAC6A6-3CFC-7440-A3C6-D4C216158C92}" dt="2022-02-05T18:07:46.240" v="9946"/>
          <ac:spMkLst>
            <pc:docMk/>
            <pc:sldMk cId="296365750" sldId="358"/>
            <ac:spMk id="14" creationId="{0DFE8C3C-18C4-864D-844F-6283A0627996}"/>
          </ac:spMkLst>
        </pc:spChg>
        <pc:spChg chg="del">
          <ac:chgData name="Charlotte Palmer" userId="f201b8e0-39f2-4d80-9c23-8c4b4d58bb62" providerId="ADAL" clId="{8BCAC6A6-3CFC-7440-A3C6-D4C216158C92}" dt="2022-02-05T16:46:53.108" v="8894" actId="478"/>
          <ac:spMkLst>
            <pc:docMk/>
            <pc:sldMk cId="296365750" sldId="358"/>
            <ac:spMk id="17" creationId="{0B1D6AF0-0382-134C-AD71-80FF4BD044D7}"/>
          </ac:spMkLst>
        </pc:spChg>
        <pc:spChg chg="mod">
          <ac:chgData name="Charlotte Palmer" userId="f201b8e0-39f2-4d80-9c23-8c4b4d58bb62" providerId="ADAL" clId="{8BCAC6A6-3CFC-7440-A3C6-D4C216158C92}" dt="2022-02-05T18:01:19.765" v="9443" actId="1076"/>
          <ac:spMkLst>
            <pc:docMk/>
            <pc:sldMk cId="296365750" sldId="358"/>
            <ac:spMk id="18" creationId="{7A150601-0A61-4D4E-A84A-25243CEC58D2}"/>
          </ac:spMkLst>
        </pc:spChg>
        <pc:spChg chg="del">
          <ac:chgData name="Charlotte Palmer" userId="f201b8e0-39f2-4d80-9c23-8c4b4d58bb62" providerId="ADAL" clId="{8BCAC6A6-3CFC-7440-A3C6-D4C216158C92}" dt="2022-02-05T16:48:43.402" v="9073" actId="478"/>
          <ac:spMkLst>
            <pc:docMk/>
            <pc:sldMk cId="296365750" sldId="358"/>
            <ac:spMk id="20" creationId="{8B1B69C8-E6FA-9A49-954F-239A6037F638}"/>
          </ac:spMkLst>
        </pc:spChg>
        <pc:spChg chg="mod">
          <ac:chgData name="Charlotte Palmer" userId="f201b8e0-39f2-4d80-9c23-8c4b4d58bb62" providerId="ADAL" clId="{8BCAC6A6-3CFC-7440-A3C6-D4C216158C92}" dt="2022-02-05T16:48:54.685" v="9077" actId="1076"/>
          <ac:spMkLst>
            <pc:docMk/>
            <pc:sldMk cId="296365750" sldId="358"/>
            <ac:spMk id="23" creationId="{EAD808AA-7EC0-4D41-9448-166E03732D20}"/>
          </ac:spMkLst>
        </pc:spChg>
        <pc:spChg chg="mod">
          <ac:chgData name="Charlotte Palmer" userId="f201b8e0-39f2-4d80-9c23-8c4b4d58bb62" providerId="ADAL" clId="{8BCAC6A6-3CFC-7440-A3C6-D4C216158C92}" dt="2022-02-05T16:48:54.685" v="9077" actId="1076"/>
          <ac:spMkLst>
            <pc:docMk/>
            <pc:sldMk cId="296365750" sldId="358"/>
            <ac:spMk id="24" creationId="{DBBF51F0-21AF-274E-8E4A-33AFADA66810}"/>
          </ac:spMkLst>
        </pc:spChg>
        <pc:spChg chg="add mod">
          <ac:chgData name="Charlotte Palmer" userId="f201b8e0-39f2-4d80-9c23-8c4b4d58bb62" providerId="ADAL" clId="{8BCAC6A6-3CFC-7440-A3C6-D4C216158C92}" dt="2022-02-05T16:48:54.685" v="9077" actId="1076"/>
          <ac:spMkLst>
            <pc:docMk/>
            <pc:sldMk cId="296365750" sldId="358"/>
            <ac:spMk id="27" creationId="{A904C279-B15C-E844-A021-C4A51F6063E4}"/>
          </ac:spMkLst>
        </pc:spChg>
        <pc:spChg chg="add mod">
          <ac:chgData name="Charlotte Palmer" userId="f201b8e0-39f2-4d80-9c23-8c4b4d58bb62" providerId="ADAL" clId="{8BCAC6A6-3CFC-7440-A3C6-D4C216158C92}" dt="2022-02-06T14:25:01.614" v="12523" actId="1076"/>
          <ac:spMkLst>
            <pc:docMk/>
            <pc:sldMk cId="296365750" sldId="358"/>
            <ac:spMk id="28" creationId="{9A2F32E2-3872-5344-A5C8-002124D96F22}"/>
          </ac:spMkLst>
        </pc:spChg>
        <pc:spChg chg="add mod">
          <ac:chgData name="Charlotte Palmer" userId="f201b8e0-39f2-4d80-9c23-8c4b4d58bb62" providerId="ADAL" clId="{8BCAC6A6-3CFC-7440-A3C6-D4C216158C92}" dt="2022-02-05T17:55:22.306" v="9256" actId="1076"/>
          <ac:spMkLst>
            <pc:docMk/>
            <pc:sldMk cId="296365750" sldId="358"/>
            <ac:spMk id="29" creationId="{356FAB5A-978A-E54E-AF6A-FED156FA7EAD}"/>
          </ac:spMkLst>
        </pc:spChg>
        <pc:spChg chg="add del mod">
          <ac:chgData name="Charlotte Palmer" userId="f201b8e0-39f2-4d80-9c23-8c4b4d58bb62" providerId="ADAL" clId="{8BCAC6A6-3CFC-7440-A3C6-D4C216158C92}" dt="2022-02-05T18:21:26.949" v="10732" actId="478"/>
          <ac:spMkLst>
            <pc:docMk/>
            <pc:sldMk cId="296365750" sldId="358"/>
            <ac:spMk id="31" creationId="{007AED4C-0F7E-D04F-84BD-7520504E0A11}"/>
          </ac:spMkLst>
        </pc:spChg>
        <pc:spChg chg="add del mod">
          <ac:chgData name="Charlotte Palmer" userId="f201b8e0-39f2-4d80-9c23-8c4b4d58bb62" providerId="ADAL" clId="{8BCAC6A6-3CFC-7440-A3C6-D4C216158C92}" dt="2022-02-05T17:55:16.315" v="9254" actId="478"/>
          <ac:spMkLst>
            <pc:docMk/>
            <pc:sldMk cId="296365750" sldId="358"/>
            <ac:spMk id="34" creationId="{1FB9A498-C6FF-8146-8BCC-50D2662800C1}"/>
          </ac:spMkLst>
        </pc:spChg>
        <pc:spChg chg="add del mod">
          <ac:chgData name="Charlotte Palmer" userId="f201b8e0-39f2-4d80-9c23-8c4b4d58bb62" providerId="ADAL" clId="{8BCAC6A6-3CFC-7440-A3C6-D4C216158C92}" dt="2022-02-05T18:00:11.220" v="9436" actId="478"/>
          <ac:spMkLst>
            <pc:docMk/>
            <pc:sldMk cId="296365750" sldId="358"/>
            <ac:spMk id="40" creationId="{1E9BECE3-5D90-4E47-BA66-B5F51907CBDF}"/>
          </ac:spMkLst>
        </pc:spChg>
        <pc:spChg chg="add del mod">
          <ac:chgData name="Charlotte Palmer" userId="f201b8e0-39f2-4d80-9c23-8c4b4d58bb62" providerId="ADAL" clId="{8BCAC6A6-3CFC-7440-A3C6-D4C216158C92}" dt="2022-02-06T14:18:03.247" v="12384" actId="478"/>
          <ac:spMkLst>
            <pc:docMk/>
            <pc:sldMk cId="296365750" sldId="358"/>
            <ac:spMk id="42" creationId="{7A6BE1D0-D36A-0F4D-ACFF-7F8F5AC01E5E}"/>
          </ac:spMkLst>
        </pc:spChg>
        <pc:spChg chg="add mod">
          <ac:chgData name="Charlotte Palmer" userId="f201b8e0-39f2-4d80-9c23-8c4b4d58bb62" providerId="ADAL" clId="{8BCAC6A6-3CFC-7440-A3C6-D4C216158C92}" dt="2022-02-05T18:08:32.518" v="10056" actId="113"/>
          <ac:spMkLst>
            <pc:docMk/>
            <pc:sldMk cId="296365750" sldId="358"/>
            <ac:spMk id="43" creationId="{93A91F14-B502-F143-A487-55DE43D32267}"/>
          </ac:spMkLst>
        </pc:spChg>
        <pc:spChg chg="add mod">
          <ac:chgData name="Charlotte Palmer" userId="f201b8e0-39f2-4d80-9c23-8c4b4d58bb62" providerId="ADAL" clId="{8BCAC6A6-3CFC-7440-A3C6-D4C216158C92}" dt="2022-02-05T18:10:55.891" v="10175" actId="1076"/>
          <ac:spMkLst>
            <pc:docMk/>
            <pc:sldMk cId="296365750" sldId="358"/>
            <ac:spMk id="44" creationId="{862C8306-F752-8E49-A94D-796DDD2780F9}"/>
          </ac:spMkLst>
        </pc:spChg>
        <pc:spChg chg="add del">
          <ac:chgData name="Charlotte Palmer" userId="f201b8e0-39f2-4d80-9c23-8c4b4d58bb62" providerId="ADAL" clId="{8BCAC6A6-3CFC-7440-A3C6-D4C216158C92}" dt="2022-02-06T14:18:09.613" v="12386" actId="478"/>
          <ac:spMkLst>
            <pc:docMk/>
            <pc:sldMk cId="296365750" sldId="358"/>
            <ac:spMk id="46" creationId="{6CF59BBB-84AB-1043-B229-83BF640E58E8}"/>
          </ac:spMkLst>
        </pc:spChg>
        <pc:spChg chg="add del">
          <ac:chgData name="Charlotte Palmer" userId="f201b8e0-39f2-4d80-9c23-8c4b4d58bb62" providerId="ADAL" clId="{8BCAC6A6-3CFC-7440-A3C6-D4C216158C92}" dt="2022-02-06T14:20:34.742" v="12391" actId="478"/>
          <ac:spMkLst>
            <pc:docMk/>
            <pc:sldMk cId="296365750" sldId="358"/>
            <ac:spMk id="49" creationId="{475E0395-D76F-7F4B-9040-E09DD7A150DA}"/>
          </ac:spMkLst>
        </pc:spChg>
        <pc:spChg chg="add mod">
          <ac:chgData name="Charlotte Palmer" userId="f201b8e0-39f2-4d80-9c23-8c4b4d58bb62" providerId="ADAL" clId="{8BCAC6A6-3CFC-7440-A3C6-D4C216158C92}" dt="2022-02-06T14:22:31.360" v="12426" actId="207"/>
          <ac:spMkLst>
            <pc:docMk/>
            <pc:sldMk cId="296365750" sldId="358"/>
            <ac:spMk id="52" creationId="{EDAD964C-E815-1B47-8C12-B67AC4AFE9E4}"/>
          </ac:spMkLst>
        </pc:spChg>
        <pc:spChg chg="add mod">
          <ac:chgData name="Charlotte Palmer" userId="f201b8e0-39f2-4d80-9c23-8c4b4d58bb62" providerId="ADAL" clId="{8BCAC6A6-3CFC-7440-A3C6-D4C216158C92}" dt="2022-02-06T14:24:14.287" v="12521" actId="20577"/>
          <ac:spMkLst>
            <pc:docMk/>
            <pc:sldMk cId="296365750" sldId="358"/>
            <ac:spMk id="55" creationId="{2B7BE36E-6558-9D42-9149-DCC7C2ED7340}"/>
          </ac:spMkLst>
        </pc:spChg>
        <pc:grpChg chg="add del mod">
          <ac:chgData name="Charlotte Palmer" userId="f201b8e0-39f2-4d80-9c23-8c4b4d58bb62" providerId="ADAL" clId="{8BCAC6A6-3CFC-7440-A3C6-D4C216158C92}" dt="2022-02-05T17:37:10.967" v="9090" actId="478"/>
          <ac:grpSpMkLst>
            <pc:docMk/>
            <pc:sldMk cId="296365750" sldId="358"/>
            <ac:grpSpMk id="2" creationId="{402D297F-BC78-6D4E-A709-1D29C1808391}"/>
          </ac:grpSpMkLst>
        </pc:grpChg>
        <pc:grpChg chg="add mod">
          <ac:chgData name="Charlotte Palmer" userId="f201b8e0-39f2-4d80-9c23-8c4b4d58bb62" providerId="ADAL" clId="{8BCAC6A6-3CFC-7440-A3C6-D4C216158C92}" dt="2022-02-05T16:48:54.685" v="9077" actId="1076"/>
          <ac:grpSpMkLst>
            <pc:docMk/>
            <pc:sldMk cId="296365750" sldId="358"/>
            <ac:grpSpMk id="21" creationId="{17B5FFFC-12A6-014E-9557-65F6F3617FB3}"/>
          </ac:grpSpMkLst>
        </pc:grpChg>
        <pc:grpChg chg="add mod">
          <ac:chgData name="Charlotte Palmer" userId="f201b8e0-39f2-4d80-9c23-8c4b4d58bb62" providerId="ADAL" clId="{8BCAC6A6-3CFC-7440-A3C6-D4C216158C92}" dt="2022-02-06T14:23:15.549" v="12432" actId="1076"/>
          <ac:grpSpMkLst>
            <pc:docMk/>
            <pc:sldMk cId="296365750" sldId="358"/>
            <ac:grpSpMk id="32" creationId="{912CA01E-8BB1-0C49-A7AD-64AC65822773}"/>
          </ac:grpSpMkLst>
        </pc:grpChg>
        <pc:graphicFrameChg chg="del">
          <ac:chgData name="Charlotte Palmer" userId="f201b8e0-39f2-4d80-9c23-8c4b4d58bb62" providerId="ADAL" clId="{8BCAC6A6-3CFC-7440-A3C6-D4C216158C92}" dt="2022-02-05T16:46:50.159" v="8892" actId="478"/>
          <ac:graphicFrameMkLst>
            <pc:docMk/>
            <pc:sldMk cId="296365750" sldId="358"/>
            <ac:graphicFrameMk id="35" creationId="{00000000-0000-0000-0000-000000000000}"/>
          </ac:graphicFrameMkLst>
        </pc:graphicFrameChg>
        <pc:picChg chg="del">
          <ac:chgData name="Charlotte Palmer" userId="f201b8e0-39f2-4d80-9c23-8c4b4d58bb62" providerId="ADAL" clId="{8BCAC6A6-3CFC-7440-A3C6-D4C216158C92}" dt="2022-02-05T16:48:43.402" v="9073" actId="478"/>
          <ac:picMkLst>
            <pc:docMk/>
            <pc:sldMk cId="296365750" sldId="358"/>
            <ac:picMk id="5" creationId="{BF086D51-2F71-754D-9BEF-FAA4079531EE}"/>
          </ac:picMkLst>
        </pc:picChg>
        <pc:picChg chg="del">
          <ac:chgData name="Charlotte Palmer" userId="f201b8e0-39f2-4d80-9c23-8c4b4d58bb62" providerId="ADAL" clId="{8BCAC6A6-3CFC-7440-A3C6-D4C216158C92}" dt="2022-02-05T16:48:43.402" v="9073" actId="478"/>
          <ac:picMkLst>
            <pc:docMk/>
            <pc:sldMk cId="296365750" sldId="358"/>
            <ac:picMk id="7" creationId="{B46DC872-CAF3-1846-ACB9-25260021693A}"/>
          </ac:picMkLst>
        </pc:picChg>
        <pc:picChg chg="add del mod">
          <ac:chgData name="Charlotte Palmer" userId="f201b8e0-39f2-4d80-9c23-8c4b4d58bb62" providerId="ADAL" clId="{8BCAC6A6-3CFC-7440-A3C6-D4C216158C92}" dt="2022-02-05T17:55:17.202" v="9255" actId="478"/>
          <ac:picMkLst>
            <pc:docMk/>
            <pc:sldMk cId="296365750" sldId="358"/>
            <ac:picMk id="9" creationId="{420A4D51-D4EC-A249-9C7D-05C5A3967530}"/>
          </ac:picMkLst>
        </pc:picChg>
        <pc:picChg chg="add del">
          <ac:chgData name="Charlotte Palmer" userId="f201b8e0-39f2-4d80-9c23-8c4b4d58bb62" providerId="ADAL" clId="{8BCAC6A6-3CFC-7440-A3C6-D4C216158C92}" dt="2022-02-05T17:57:33.154" v="9390" actId="478"/>
          <ac:picMkLst>
            <pc:docMk/>
            <pc:sldMk cId="296365750" sldId="358"/>
            <ac:picMk id="11" creationId="{C288C7CF-C084-FA4E-B540-7AC6AF85740C}"/>
          </ac:picMkLst>
        </pc:picChg>
        <pc:picChg chg="add mod">
          <ac:chgData name="Charlotte Palmer" userId="f201b8e0-39f2-4d80-9c23-8c4b4d58bb62" providerId="ADAL" clId="{8BCAC6A6-3CFC-7440-A3C6-D4C216158C92}" dt="2022-02-05T17:57:36.362" v="9391" actId="1076"/>
          <ac:picMkLst>
            <pc:docMk/>
            <pc:sldMk cId="296365750" sldId="358"/>
            <ac:picMk id="12" creationId="{79FE4DB8-4D65-1C46-83E7-9DCDDD5E5647}"/>
          </ac:picMkLst>
        </pc:picChg>
        <pc:picChg chg="del">
          <ac:chgData name="Charlotte Palmer" userId="f201b8e0-39f2-4d80-9c23-8c4b4d58bb62" providerId="ADAL" clId="{8BCAC6A6-3CFC-7440-A3C6-D4C216158C92}" dt="2022-02-05T16:46:51.454" v="8893" actId="478"/>
          <ac:picMkLst>
            <pc:docMk/>
            <pc:sldMk cId="296365750" sldId="358"/>
            <ac:picMk id="16" creationId="{093E59EE-B59A-094C-8C2C-E1F3AA95EEEE}"/>
          </ac:picMkLst>
        </pc:picChg>
        <pc:picChg chg="add mod">
          <ac:chgData name="Charlotte Palmer" userId="f201b8e0-39f2-4d80-9c23-8c4b4d58bb62" providerId="ADAL" clId="{8BCAC6A6-3CFC-7440-A3C6-D4C216158C92}" dt="2022-02-05T17:55:22.306" v="9256" actId="1076"/>
          <ac:picMkLst>
            <pc:docMk/>
            <pc:sldMk cId="296365750" sldId="358"/>
            <ac:picMk id="19" creationId="{6AEAB2A7-F519-414F-B269-664A18F15522}"/>
          </ac:picMkLst>
        </pc:picChg>
        <pc:picChg chg="mod">
          <ac:chgData name="Charlotte Palmer" userId="f201b8e0-39f2-4d80-9c23-8c4b4d58bb62" providerId="ADAL" clId="{8BCAC6A6-3CFC-7440-A3C6-D4C216158C92}" dt="2022-02-05T16:48:54.685" v="9077" actId="1076"/>
          <ac:picMkLst>
            <pc:docMk/>
            <pc:sldMk cId="296365750" sldId="358"/>
            <ac:picMk id="22" creationId="{BCBEADDA-EF74-EF48-8AC4-EE1DB0FE181A}"/>
          </ac:picMkLst>
        </pc:picChg>
        <pc:picChg chg="add mod">
          <ac:chgData name="Charlotte Palmer" userId="f201b8e0-39f2-4d80-9c23-8c4b4d58bb62" providerId="ADAL" clId="{8BCAC6A6-3CFC-7440-A3C6-D4C216158C92}" dt="2022-02-05T16:48:54.685" v="9077" actId="1076"/>
          <ac:picMkLst>
            <pc:docMk/>
            <pc:sldMk cId="296365750" sldId="358"/>
            <ac:picMk id="26" creationId="{C12E4BF2-DF46-EA46-9DCC-36B804B40045}"/>
          </ac:picMkLst>
        </pc:picChg>
        <pc:picChg chg="add mod">
          <ac:chgData name="Charlotte Palmer" userId="f201b8e0-39f2-4d80-9c23-8c4b4d58bb62" providerId="ADAL" clId="{8BCAC6A6-3CFC-7440-A3C6-D4C216158C92}" dt="2022-02-05T17:58:04.500" v="9393" actId="1076"/>
          <ac:picMkLst>
            <pc:docMk/>
            <pc:sldMk cId="296365750" sldId="358"/>
            <ac:picMk id="30" creationId="{BC993A23-76F4-4942-BB41-7293A163ACA3}"/>
          </ac:picMkLst>
        </pc:picChg>
        <pc:picChg chg="add del mod">
          <ac:chgData name="Charlotte Palmer" userId="f201b8e0-39f2-4d80-9c23-8c4b4d58bb62" providerId="ADAL" clId="{8BCAC6A6-3CFC-7440-A3C6-D4C216158C92}" dt="2022-02-05T18:07:51.331" v="9948" actId="478"/>
          <ac:picMkLst>
            <pc:docMk/>
            <pc:sldMk cId="296365750" sldId="358"/>
            <ac:picMk id="33" creationId="{416C7406-A7E1-9D47-85A5-F4A8C4797FC7}"/>
          </ac:picMkLst>
        </pc:picChg>
        <pc:picChg chg="add mod">
          <ac:chgData name="Charlotte Palmer" userId="f201b8e0-39f2-4d80-9c23-8c4b4d58bb62" providerId="ADAL" clId="{8BCAC6A6-3CFC-7440-A3C6-D4C216158C92}" dt="2022-02-05T18:07:55.043" v="9949" actId="1076"/>
          <ac:picMkLst>
            <pc:docMk/>
            <pc:sldMk cId="296365750" sldId="358"/>
            <ac:picMk id="36" creationId="{2E470372-1B28-4D41-95E9-7448D9A05E35}"/>
          </ac:picMkLst>
        </pc:picChg>
        <pc:picChg chg="add del mod">
          <ac:chgData name="Charlotte Palmer" userId="f201b8e0-39f2-4d80-9c23-8c4b4d58bb62" providerId="ADAL" clId="{8BCAC6A6-3CFC-7440-A3C6-D4C216158C92}" dt="2022-02-06T14:21:44.717" v="12396" actId="478"/>
          <ac:picMkLst>
            <pc:docMk/>
            <pc:sldMk cId="296365750" sldId="358"/>
            <ac:picMk id="23556" creationId="{BC02FCA0-FE27-7343-AC36-802227D51582}"/>
          </ac:picMkLst>
        </pc:picChg>
        <pc:picChg chg="add del mod">
          <ac:chgData name="Charlotte Palmer" userId="f201b8e0-39f2-4d80-9c23-8c4b4d58bb62" providerId="ADAL" clId="{8BCAC6A6-3CFC-7440-A3C6-D4C216158C92}" dt="2022-02-06T14:20:30.883" v="12389" actId="478"/>
          <ac:picMkLst>
            <pc:docMk/>
            <pc:sldMk cId="296365750" sldId="358"/>
            <ac:picMk id="23558" creationId="{50A566CD-F85B-F846-95EF-35BA1202164E}"/>
          </ac:picMkLst>
        </pc:picChg>
        <pc:picChg chg="add mod">
          <ac:chgData name="Charlotte Palmer" userId="f201b8e0-39f2-4d80-9c23-8c4b4d58bb62" providerId="ADAL" clId="{8BCAC6A6-3CFC-7440-A3C6-D4C216158C92}" dt="2022-02-06T14:21:56.221" v="12400" actId="1076"/>
          <ac:picMkLst>
            <pc:docMk/>
            <pc:sldMk cId="296365750" sldId="358"/>
            <ac:picMk id="23560" creationId="{1A5D04C6-C88D-984E-8000-D9ECCA3CDC97}"/>
          </ac:picMkLst>
        </pc:picChg>
        <pc:picChg chg="add mod">
          <ac:chgData name="Charlotte Palmer" userId="f201b8e0-39f2-4d80-9c23-8c4b4d58bb62" providerId="ADAL" clId="{8BCAC6A6-3CFC-7440-A3C6-D4C216158C92}" dt="2022-02-06T14:22:11.662" v="12403" actId="1076"/>
          <ac:picMkLst>
            <pc:docMk/>
            <pc:sldMk cId="296365750" sldId="358"/>
            <ac:picMk id="23562" creationId="{2159AACC-BB0F-1D4F-9F3C-FEB9415ED155}"/>
          </ac:picMkLst>
        </pc:picChg>
        <pc:cxnChg chg="add mod">
          <ac:chgData name="Charlotte Palmer" userId="f201b8e0-39f2-4d80-9c23-8c4b4d58bb62" providerId="ADAL" clId="{8BCAC6A6-3CFC-7440-A3C6-D4C216158C92}" dt="2022-02-05T16:48:54.685" v="9077" actId="1076"/>
          <ac:cxnSpMkLst>
            <pc:docMk/>
            <pc:sldMk cId="296365750" sldId="358"/>
            <ac:cxnSpMk id="25" creationId="{FF5E9AB5-A3E5-0049-A5EA-E29B4FF9D4E1}"/>
          </ac:cxnSpMkLst>
        </pc:cxnChg>
        <pc:cxnChg chg="add mod">
          <ac:chgData name="Charlotte Palmer" userId="f201b8e0-39f2-4d80-9c23-8c4b4d58bb62" providerId="ADAL" clId="{8BCAC6A6-3CFC-7440-A3C6-D4C216158C92}" dt="2022-02-06T14:22:58.922" v="12430" actId="692"/>
          <ac:cxnSpMkLst>
            <pc:docMk/>
            <pc:sldMk cId="296365750" sldId="358"/>
            <ac:cxnSpMk id="53" creationId="{3EF14B19-3767-5D44-BC3A-706E7C899E1E}"/>
          </ac:cxnSpMkLst>
        </pc:cxnChg>
      </pc:sldChg>
      <pc:sldChg chg="add mod modShow">
        <pc:chgData name="Charlotte Palmer" userId="f201b8e0-39f2-4d80-9c23-8c4b4d58bb62" providerId="ADAL" clId="{8BCAC6A6-3CFC-7440-A3C6-D4C216158C92}" dt="2022-02-05T19:41:39.760" v="11980" actId="729"/>
        <pc:sldMkLst>
          <pc:docMk/>
          <pc:sldMk cId="2680913884" sldId="359"/>
        </pc:sldMkLst>
      </pc:sldChg>
      <pc:sldChg chg="addSp delSp modSp add mod modNotesTx">
        <pc:chgData name="Charlotte Palmer" userId="f201b8e0-39f2-4d80-9c23-8c4b4d58bb62" providerId="ADAL" clId="{8BCAC6A6-3CFC-7440-A3C6-D4C216158C92}" dt="2022-02-05T19:49:49.206" v="12056" actId="20577"/>
        <pc:sldMkLst>
          <pc:docMk/>
          <pc:sldMk cId="4193512479" sldId="360"/>
        </pc:sldMkLst>
        <pc:spChg chg="mod">
          <ac:chgData name="Charlotte Palmer" userId="f201b8e0-39f2-4d80-9c23-8c4b4d58bb62" providerId="ADAL" clId="{8BCAC6A6-3CFC-7440-A3C6-D4C216158C92}" dt="2022-02-05T19:37:45.751" v="11978" actId="20577"/>
          <ac:spMkLst>
            <pc:docMk/>
            <pc:sldMk cId="4193512479" sldId="360"/>
            <ac:spMk id="10" creationId="{00000000-0000-0000-0000-000000000000}"/>
          </ac:spMkLst>
        </pc:spChg>
        <pc:spChg chg="mod">
          <ac:chgData name="Charlotte Palmer" userId="f201b8e0-39f2-4d80-9c23-8c4b4d58bb62" providerId="ADAL" clId="{8BCAC6A6-3CFC-7440-A3C6-D4C216158C92}" dt="2022-02-05T19:47:13.465" v="11994" actId="14100"/>
          <ac:spMkLst>
            <pc:docMk/>
            <pc:sldMk cId="4193512479" sldId="360"/>
            <ac:spMk id="14" creationId="{00000000-0000-0000-0000-000000000000}"/>
          </ac:spMkLst>
        </pc:spChg>
        <pc:spChg chg="mod">
          <ac:chgData name="Charlotte Palmer" userId="f201b8e0-39f2-4d80-9c23-8c4b4d58bb62" providerId="ADAL" clId="{8BCAC6A6-3CFC-7440-A3C6-D4C216158C92}" dt="2022-02-05T19:10:06.051" v="11951" actId="20577"/>
          <ac:spMkLst>
            <pc:docMk/>
            <pc:sldMk cId="4193512479" sldId="360"/>
            <ac:spMk id="31" creationId="{DFC9E698-45E7-D947-AD04-251142ED26A3}"/>
          </ac:spMkLst>
        </pc:spChg>
        <pc:spChg chg="add mod">
          <ac:chgData name="Charlotte Palmer" userId="f201b8e0-39f2-4d80-9c23-8c4b4d58bb62" providerId="ADAL" clId="{8BCAC6A6-3CFC-7440-A3C6-D4C216158C92}" dt="2022-02-05T19:48:08.682" v="12045" actId="20577"/>
          <ac:spMkLst>
            <pc:docMk/>
            <pc:sldMk cId="4193512479" sldId="360"/>
            <ac:spMk id="34" creationId="{DE1B8E1B-0AC9-E442-908B-E4257DA0E7F5}"/>
          </ac:spMkLst>
        </pc:spChg>
        <pc:spChg chg="add mod">
          <ac:chgData name="Charlotte Palmer" userId="f201b8e0-39f2-4d80-9c23-8c4b4d58bb62" providerId="ADAL" clId="{8BCAC6A6-3CFC-7440-A3C6-D4C216158C92}" dt="2022-02-05T19:48:06.600" v="12043" actId="1076"/>
          <ac:spMkLst>
            <pc:docMk/>
            <pc:sldMk cId="4193512479" sldId="360"/>
            <ac:spMk id="35" creationId="{2E4B0929-6A8E-9942-827D-92D551818ABF}"/>
          </ac:spMkLst>
        </pc:spChg>
        <pc:picChg chg="del">
          <ac:chgData name="Charlotte Palmer" userId="f201b8e0-39f2-4d80-9c23-8c4b4d58bb62" providerId="ADAL" clId="{8BCAC6A6-3CFC-7440-A3C6-D4C216158C92}" dt="2022-02-05T19:46:27.598" v="11992" actId="478"/>
          <ac:picMkLst>
            <pc:docMk/>
            <pc:sldMk cId="4193512479" sldId="360"/>
            <ac:picMk id="2" creationId="{6A8A46DC-4BA6-7E4D-89A3-2D5A24BF4D6C}"/>
          </ac:picMkLst>
        </pc:picChg>
        <pc:picChg chg="del">
          <ac:chgData name="Charlotte Palmer" userId="f201b8e0-39f2-4d80-9c23-8c4b4d58bb62" providerId="ADAL" clId="{8BCAC6A6-3CFC-7440-A3C6-D4C216158C92}" dt="2022-02-05T19:45:17.342" v="11986" actId="478"/>
          <ac:picMkLst>
            <pc:docMk/>
            <pc:sldMk cId="4193512479" sldId="360"/>
            <ac:picMk id="7" creationId="{6604C70F-8D7E-3C4D-ACF7-7E74E54AB88D}"/>
          </ac:picMkLst>
        </pc:picChg>
        <pc:picChg chg="del">
          <ac:chgData name="Charlotte Palmer" userId="f201b8e0-39f2-4d80-9c23-8c4b4d58bb62" providerId="ADAL" clId="{8BCAC6A6-3CFC-7440-A3C6-D4C216158C92}" dt="2022-02-05T19:15:17.737" v="11963" actId="478"/>
          <ac:picMkLst>
            <pc:docMk/>
            <pc:sldMk cId="4193512479" sldId="360"/>
            <ac:picMk id="8" creationId="{F792904A-49D1-F34C-9B54-F43E0E2D42F5}"/>
          </ac:picMkLst>
        </pc:picChg>
        <pc:picChg chg="del">
          <ac:chgData name="Charlotte Palmer" userId="f201b8e0-39f2-4d80-9c23-8c4b4d58bb62" providerId="ADAL" clId="{8BCAC6A6-3CFC-7440-A3C6-D4C216158C92}" dt="2022-02-05T19:14:01.113" v="11956" actId="478"/>
          <ac:picMkLst>
            <pc:docMk/>
            <pc:sldMk cId="4193512479" sldId="360"/>
            <ac:picMk id="12" creationId="{19533615-8B4B-C24E-BF93-0A2DB75A6FA6}"/>
          </ac:picMkLst>
        </pc:picChg>
        <pc:picChg chg="add mod">
          <ac:chgData name="Charlotte Palmer" userId="f201b8e0-39f2-4d80-9c23-8c4b4d58bb62" providerId="ADAL" clId="{8BCAC6A6-3CFC-7440-A3C6-D4C216158C92}" dt="2022-02-05T19:14:07.060" v="11957" actId="1076"/>
          <ac:picMkLst>
            <pc:docMk/>
            <pc:sldMk cId="4193512479" sldId="360"/>
            <ac:picMk id="16" creationId="{D87C540B-DC60-4043-8149-744D480F37D2}"/>
          </ac:picMkLst>
        </pc:picChg>
        <pc:picChg chg="add mod">
          <ac:chgData name="Charlotte Palmer" userId="f201b8e0-39f2-4d80-9c23-8c4b4d58bb62" providerId="ADAL" clId="{8BCAC6A6-3CFC-7440-A3C6-D4C216158C92}" dt="2022-02-05T19:15:28.052" v="11965" actId="1076"/>
          <ac:picMkLst>
            <pc:docMk/>
            <pc:sldMk cId="4193512479" sldId="360"/>
            <ac:picMk id="17" creationId="{6590598A-250A-A943-9A7C-45E7D4B0FAC9}"/>
          </ac:picMkLst>
        </pc:picChg>
        <pc:picChg chg="add mod">
          <ac:chgData name="Charlotte Palmer" userId="f201b8e0-39f2-4d80-9c23-8c4b4d58bb62" providerId="ADAL" clId="{8BCAC6A6-3CFC-7440-A3C6-D4C216158C92}" dt="2022-02-05T19:45:22.796" v="11987" actId="1076"/>
          <ac:picMkLst>
            <pc:docMk/>
            <pc:sldMk cId="4193512479" sldId="360"/>
            <ac:picMk id="18" creationId="{05AFFD62-3306-304E-8F96-FCDBF160D84E}"/>
          </ac:picMkLst>
        </pc:picChg>
        <pc:picChg chg="add mod">
          <ac:chgData name="Charlotte Palmer" userId="f201b8e0-39f2-4d80-9c23-8c4b4d58bb62" providerId="ADAL" clId="{8BCAC6A6-3CFC-7440-A3C6-D4C216158C92}" dt="2022-02-05T19:46:33.372" v="11993" actId="1076"/>
          <ac:picMkLst>
            <pc:docMk/>
            <pc:sldMk cId="4193512479" sldId="360"/>
            <ac:picMk id="19" creationId="{5F52ED4E-7BEF-9F45-8EE2-CA4D98EB3CF6}"/>
          </ac:picMkLst>
        </pc:picChg>
      </pc:sldChg>
      <pc:sldChg chg="add mod modShow">
        <pc:chgData name="Charlotte Palmer" userId="f201b8e0-39f2-4d80-9c23-8c4b4d58bb62" providerId="ADAL" clId="{8BCAC6A6-3CFC-7440-A3C6-D4C216158C92}" dt="2022-02-06T14:01:07.944" v="12179" actId="729"/>
        <pc:sldMkLst>
          <pc:docMk/>
          <pc:sldMk cId="3348288870" sldId="361"/>
        </pc:sldMkLst>
      </pc:sldChg>
    </pc:docChg>
  </pc:docChgLst>
  <pc:docChgLst>
    <pc:chgData name="Charlotte Palmer" userId="f201b8e0-39f2-4d80-9c23-8c4b4d58bb62" providerId="ADAL" clId="{5483C7EF-1ABA-EC49-8140-4E18A8776954}"/>
    <pc:docChg chg="undo custSel addSld delSld modSld sldOrd">
      <pc:chgData name="Charlotte Palmer" userId="f201b8e0-39f2-4d80-9c23-8c4b4d58bb62" providerId="ADAL" clId="{5483C7EF-1ABA-EC49-8140-4E18A8776954}" dt="2022-02-23T07:43:03.240" v="281" actId="20577"/>
      <pc:docMkLst>
        <pc:docMk/>
      </pc:docMkLst>
      <pc:sldChg chg="modSp mod ord">
        <pc:chgData name="Charlotte Palmer" userId="f201b8e0-39f2-4d80-9c23-8c4b4d58bb62" providerId="ADAL" clId="{5483C7EF-1ABA-EC49-8140-4E18A8776954}" dt="2022-02-22T12:38:58.680" v="266" actId="207"/>
        <pc:sldMkLst>
          <pc:docMk/>
          <pc:sldMk cId="2896413854" sldId="338"/>
        </pc:sldMkLst>
        <pc:spChg chg="mod">
          <ac:chgData name="Charlotte Palmer" userId="f201b8e0-39f2-4d80-9c23-8c4b4d58bb62" providerId="ADAL" clId="{5483C7EF-1ABA-EC49-8140-4E18A8776954}" dt="2022-02-22T12:38:58.680" v="266" actId="207"/>
          <ac:spMkLst>
            <pc:docMk/>
            <pc:sldMk cId="2896413854" sldId="338"/>
            <ac:spMk id="16" creationId="{00000000-0000-0000-0000-000000000000}"/>
          </ac:spMkLst>
        </pc:spChg>
      </pc:sldChg>
      <pc:sldChg chg="modSp mod">
        <pc:chgData name="Charlotte Palmer" userId="f201b8e0-39f2-4d80-9c23-8c4b4d58bb62" providerId="ADAL" clId="{5483C7EF-1ABA-EC49-8140-4E18A8776954}" dt="2022-02-23T07:43:03.240" v="281" actId="20577"/>
        <pc:sldMkLst>
          <pc:docMk/>
          <pc:sldMk cId="817190364" sldId="357"/>
        </pc:sldMkLst>
        <pc:spChg chg="mod">
          <ac:chgData name="Charlotte Palmer" userId="f201b8e0-39f2-4d80-9c23-8c4b4d58bb62" providerId="ADAL" clId="{5483C7EF-1ABA-EC49-8140-4E18A8776954}" dt="2022-02-23T07:43:03.240" v="281" actId="20577"/>
          <ac:spMkLst>
            <pc:docMk/>
            <pc:sldMk cId="817190364" sldId="357"/>
            <ac:spMk id="16" creationId="{549D418F-0C62-2745-B1EF-98C6C69EA631}"/>
          </ac:spMkLst>
        </pc:spChg>
      </pc:sldChg>
      <pc:sldChg chg="modSp mod">
        <pc:chgData name="Charlotte Palmer" userId="f201b8e0-39f2-4d80-9c23-8c4b4d58bb62" providerId="ADAL" clId="{5483C7EF-1ABA-EC49-8140-4E18A8776954}" dt="2022-02-18T18:31:51.946" v="6" actId="20577"/>
        <pc:sldMkLst>
          <pc:docMk/>
          <pc:sldMk cId="3646355445" sldId="362"/>
        </pc:sldMkLst>
        <pc:spChg chg="mod">
          <ac:chgData name="Charlotte Palmer" userId="f201b8e0-39f2-4d80-9c23-8c4b4d58bb62" providerId="ADAL" clId="{5483C7EF-1ABA-EC49-8140-4E18A8776954}" dt="2022-02-18T18:31:51.946" v="6" actId="20577"/>
          <ac:spMkLst>
            <pc:docMk/>
            <pc:sldMk cId="3646355445" sldId="362"/>
            <ac:spMk id="10" creationId="{00000000-0000-0000-0000-000000000000}"/>
          </ac:spMkLst>
        </pc:spChg>
      </pc:sldChg>
      <pc:sldChg chg="new del">
        <pc:chgData name="Charlotte Palmer" userId="f201b8e0-39f2-4d80-9c23-8c4b4d58bb62" providerId="ADAL" clId="{5483C7EF-1ABA-EC49-8140-4E18A8776954}" dt="2022-02-22T12:34:56.885" v="10" actId="2696"/>
        <pc:sldMkLst>
          <pc:docMk/>
          <pc:sldMk cId="560746608" sldId="364"/>
        </pc:sldMkLst>
      </pc:sldChg>
      <pc:sldChg chg="add">
        <pc:chgData name="Charlotte Palmer" userId="f201b8e0-39f2-4d80-9c23-8c4b4d58bb62" providerId="ADAL" clId="{5483C7EF-1ABA-EC49-8140-4E18A8776954}" dt="2022-02-22T12:34:53.008" v="8"/>
        <pc:sldMkLst>
          <pc:docMk/>
          <pc:sldMk cId="4255865144" sldId="365"/>
        </pc:sldMkLst>
      </pc:sldChg>
    </pc:docChg>
  </pc:docChgLst>
  <pc:docChgLst>
    <pc:chgData name="Charlotte Palmer" userId="f201b8e0-39f2-4d80-9c23-8c4b4d58bb62" providerId="ADAL" clId="{D463BCA1-4203-4743-863E-ED59DCCF247E}"/>
    <pc:docChg chg="custSel delSld modSld">
      <pc:chgData name="Charlotte Palmer" userId="f201b8e0-39f2-4d80-9c23-8c4b4d58bb62" providerId="ADAL" clId="{D463BCA1-4203-4743-863E-ED59DCCF247E}" dt="2022-02-14T08:45:36.506" v="52"/>
      <pc:docMkLst>
        <pc:docMk/>
      </pc:docMkLst>
      <pc:sldChg chg="addSp modSp mod">
        <pc:chgData name="Charlotte Palmer" userId="f201b8e0-39f2-4d80-9c23-8c4b4d58bb62" providerId="ADAL" clId="{D463BCA1-4203-4743-863E-ED59DCCF247E}" dt="2022-02-13T18:46:27.962" v="6" actId="1076"/>
        <pc:sldMkLst>
          <pc:docMk/>
          <pc:sldMk cId="2513306961" sldId="339"/>
        </pc:sldMkLst>
        <pc:spChg chg="add mod">
          <ac:chgData name="Charlotte Palmer" userId="f201b8e0-39f2-4d80-9c23-8c4b4d58bb62" providerId="ADAL" clId="{D463BCA1-4203-4743-863E-ED59DCCF247E}" dt="2022-02-13T18:46:20.448" v="4" actId="14100"/>
          <ac:spMkLst>
            <pc:docMk/>
            <pc:sldMk cId="2513306961" sldId="339"/>
            <ac:spMk id="21" creationId="{05C1E942-0781-7845-A04F-0148820D2275}"/>
          </ac:spMkLst>
        </pc:spChg>
        <pc:spChg chg="mod">
          <ac:chgData name="Charlotte Palmer" userId="f201b8e0-39f2-4d80-9c23-8c4b4d58bb62" providerId="ADAL" clId="{D463BCA1-4203-4743-863E-ED59DCCF247E}" dt="2022-02-13T18:46:23.275" v="5" actId="1076"/>
          <ac:spMkLst>
            <pc:docMk/>
            <pc:sldMk cId="2513306961" sldId="339"/>
            <ac:spMk id="22" creationId="{FA28FC1C-F318-7546-A365-AD9AA874691E}"/>
          </ac:spMkLst>
        </pc:spChg>
        <pc:picChg chg="mod">
          <ac:chgData name="Charlotte Palmer" userId="f201b8e0-39f2-4d80-9c23-8c4b4d58bb62" providerId="ADAL" clId="{D463BCA1-4203-4743-863E-ED59DCCF247E}" dt="2022-02-13T18:46:27.962" v="6" actId="1076"/>
          <ac:picMkLst>
            <pc:docMk/>
            <pc:sldMk cId="2513306961" sldId="339"/>
            <ac:picMk id="9" creationId="{5BE1D824-9E80-7841-8A4B-BF0B4FFFAAFC}"/>
          </ac:picMkLst>
        </pc:picChg>
      </pc:sldChg>
      <pc:sldChg chg="addSp delSp modSp mod">
        <pc:chgData name="Charlotte Palmer" userId="f201b8e0-39f2-4d80-9c23-8c4b4d58bb62" providerId="ADAL" clId="{D463BCA1-4203-4743-863E-ED59DCCF247E}" dt="2022-02-14T08:45:24.311" v="50"/>
        <pc:sldMkLst>
          <pc:docMk/>
          <pc:sldMk cId="3590113269" sldId="340"/>
        </pc:sldMkLst>
        <pc:spChg chg="add mod">
          <ac:chgData name="Charlotte Palmer" userId="f201b8e0-39f2-4d80-9c23-8c4b4d58bb62" providerId="ADAL" clId="{D463BCA1-4203-4743-863E-ED59DCCF247E}" dt="2022-02-13T18:46:43.036" v="9" actId="14100"/>
          <ac:spMkLst>
            <pc:docMk/>
            <pc:sldMk cId="3590113269" sldId="340"/>
            <ac:spMk id="27" creationId="{0F8F3E2A-051F-B146-8571-7FF9EB08B017}"/>
          </ac:spMkLst>
        </pc:spChg>
        <pc:spChg chg="add mod">
          <ac:chgData name="Charlotte Palmer" userId="f201b8e0-39f2-4d80-9c23-8c4b4d58bb62" providerId="ADAL" clId="{D463BCA1-4203-4743-863E-ED59DCCF247E}" dt="2022-02-13T18:46:52.418" v="12" actId="14100"/>
          <ac:spMkLst>
            <pc:docMk/>
            <pc:sldMk cId="3590113269" sldId="340"/>
            <ac:spMk id="28" creationId="{D2B1F415-F929-844D-B661-21DFFAC18C86}"/>
          </ac:spMkLst>
        </pc:spChg>
        <pc:picChg chg="del">
          <ac:chgData name="Charlotte Palmer" userId="f201b8e0-39f2-4d80-9c23-8c4b4d58bb62" providerId="ADAL" clId="{D463BCA1-4203-4743-863E-ED59DCCF247E}" dt="2022-02-14T08:45:23.532" v="49" actId="478"/>
          <ac:picMkLst>
            <pc:docMk/>
            <pc:sldMk cId="3590113269" sldId="340"/>
            <ac:picMk id="11" creationId="{706976F7-4F11-C84E-8087-F4003510A1C8}"/>
          </ac:picMkLst>
        </pc:picChg>
        <pc:picChg chg="add mod">
          <ac:chgData name="Charlotte Palmer" userId="f201b8e0-39f2-4d80-9c23-8c4b4d58bb62" providerId="ADAL" clId="{D463BCA1-4203-4743-863E-ED59DCCF247E}" dt="2022-02-14T08:45:24.311" v="50"/>
          <ac:picMkLst>
            <pc:docMk/>
            <pc:sldMk cId="3590113269" sldId="340"/>
            <ac:picMk id="29" creationId="{1ADA0D88-0A3F-5D4B-A3E9-12216D75D8DD}"/>
          </ac:picMkLst>
        </pc:picChg>
      </pc:sldChg>
      <pc:sldChg chg="addSp modSp mod">
        <pc:chgData name="Charlotte Palmer" userId="f201b8e0-39f2-4d80-9c23-8c4b4d58bb62" providerId="ADAL" clId="{D463BCA1-4203-4743-863E-ED59DCCF247E}" dt="2022-02-13T18:47:27.367" v="20" actId="14100"/>
        <pc:sldMkLst>
          <pc:docMk/>
          <pc:sldMk cId="1369148565" sldId="341"/>
        </pc:sldMkLst>
        <pc:spChg chg="add mod">
          <ac:chgData name="Charlotte Palmer" userId="f201b8e0-39f2-4d80-9c23-8c4b4d58bb62" providerId="ADAL" clId="{D463BCA1-4203-4743-863E-ED59DCCF247E}" dt="2022-02-13T18:47:27.367" v="20" actId="14100"/>
          <ac:spMkLst>
            <pc:docMk/>
            <pc:sldMk cId="1369148565" sldId="341"/>
            <ac:spMk id="27" creationId="{5C0A7D01-EF7D-C440-925F-4B666359E307}"/>
          </ac:spMkLst>
        </pc:spChg>
      </pc:sldChg>
      <pc:sldChg chg="addSp modSp mod">
        <pc:chgData name="Charlotte Palmer" userId="f201b8e0-39f2-4d80-9c23-8c4b4d58bb62" providerId="ADAL" clId="{D463BCA1-4203-4743-863E-ED59DCCF247E}" dt="2022-02-13T18:48:00.437" v="24" actId="14100"/>
        <pc:sldMkLst>
          <pc:docMk/>
          <pc:sldMk cId="3890576264" sldId="343"/>
        </pc:sldMkLst>
        <pc:spChg chg="add mod">
          <ac:chgData name="Charlotte Palmer" userId="f201b8e0-39f2-4d80-9c23-8c4b4d58bb62" providerId="ADAL" clId="{D463BCA1-4203-4743-863E-ED59DCCF247E}" dt="2022-02-13T18:48:00.437" v="24" actId="14100"/>
          <ac:spMkLst>
            <pc:docMk/>
            <pc:sldMk cId="3890576264" sldId="343"/>
            <ac:spMk id="31" creationId="{32D61B7C-5EA3-5342-89DA-DBFB386839F2}"/>
          </ac:spMkLst>
        </pc:spChg>
      </pc:sldChg>
      <pc:sldChg chg="addSp delSp modSp mod">
        <pc:chgData name="Charlotte Palmer" userId="f201b8e0-39f2-4d80-9c23-8c4b4d58bb62" providerId="ADAL" clId="{D463BCA1-4203-4743-863E-ED59DCCF247E}" dt="2022-02-13T18:49:02.529" v="29" actId="478"/>
        <pc:sldMkLst>
          <pc:docMk/>
          <pc:sldMk cId="3890576264" sldId="344"/>
        </pc:sldMkLst>
        <pc:spChg chg="add del mod">
          <ac:chgData name="Charlotte Palmer" userId="f201b8e0-39f2-4d80-9c23-8c4b4d58bb62" providerId="ADAL" clId="{D463BCA1-4203-4743-863E-ED59DCCF247E}" dt="2022-02-13T18:49:02.529" v="29" actId="478"/>
          <ac:spMkLst>
            <pc:docMk/>
            <pc:sldMk cId="3890576264" sldId="344"/>
            <ac:spMk id="16" creationId="{04F07814-829F-074F-B8E3-B0B224F97D29}"/>
          </ac:spMkLst>
        </pc:spChg>
      </pc:sldChg>
      <pc:sldChg chg="addSp delSp modSp mod">
        <pc:chgData name="Charlotte Palmer" userId="f201b8e0-39f2-4d80-9c23-8c4b4d58bb62" providerId="ADAL" clId="{D463BCA1-4203-4743-863E-ED59DCCF247E}" dt="2022-02-13T18:50:53.772" v="48"/>
        <pc:sldMkLst>
          <pc:docMk/>
          <pc:sldMk cId="3890576264" sldId="346"/>
        </pc:sldMkLst>
        <pc:spChg chg="add mod">
          <ac:chgData name="Charlotte Palmer" userId="f201b8e0-39f2-4d80-9c23-8c4b4d58bb62" providerId="ADAL" clId="{D463BCA1-4203-4743-863E-ED59DCCF247E}" dt="2022-02-13T18:50:15.038" v="43" actId="14100"/>
          <ac:spMkLst>
            <pc:docMk/>
            <pc:sldMk cId="3890576264" sldId="346"/>
            <ac:spMk id="18" creationId="{04F9AFA9-433C-1947-8C41-0BE558EF80A0}"/>
          </ac:spMkLst>
        </pc:spChg>
        <pc:spChg chg="add mod">
          <ac:chgData name="Charlotte Palmer" userId="f201b8e0-39f2-4d80-9c23-8c4b4d58bb62" providerId="ADAL" clId="{D463BCA1-4203-4743-863E-ED59DCCF247E}" dt="2022-02-13T18:50:24.745" v="46" actId="14100"/>
          <ac:spMkLst>
            <pc:docMk/>
            <pc:sldMk cId="3890576264" sldId="346"/>
            <ac:spMk id="21" creationId="{95809E6D-4569-4540-9E4A-643E628CC215}"/>
          </ac:spMkLst>
        </pc:spChg>
        <pc:picChg chg="del">
          <ac:chgData name="Charlotte Palmer" userId="f201b8e0-39f2-4d80-9c23-8c4b4d58bb62" providerId="ADAL" clId="{D463BCA1-4203-4743-863E-ED59DCCF247E}" dt="2022-02-13T18:50:53.296" v="47" actId="478"/>
          <ac:picMkLst>
            <pc:docMk/>
            <pc:sldMk cId="3890576264" sldId="346"/>
            <ac:picMk id="12" creationId="{00000000-0000-0000-0000-000000000000}"/>
          </ac:picMkLst>
        </pc:picChg>
        <pc:picChg chg="add mod">
          <ac:chgData name="Charlotte Palmer" userId="f201b8e0-39f2-4d80-9c23-8c4b4d58bb62" providerId="ADAL" clId="{D463BCA1-4203-4743-863E-ED59DCCF247E}" dt="2022-02-13T18:50:53.772" v="48"/>
          <ac:picMkLst>
            <pc:docMk/>
            <pc:sldMk cId="3890576264" sldId="346"/>
            <ac:picMk id="22" creationId="{15BF4D1F-BBDD-E74A-8E31-AA93282FFB4E}"/>
          </ac:picMkLst>
        </pc:picChg>
      </pc:sldChg>
      <pc:sldChg chg="addSp delSp modSp mod">
        <pc:chgData name="Charlotte Palmer" userId="f201b8e0-39f2-4d80-9c23-8c4b4d58bb62" providerId="ADAL" clId="{D463BCA1-4203-4743-863E-ED59DCCF247E}" dt="2022-02-14T08:45:36.506" v="52"/>
        <pc:sldMkLst>
          <pc:docMk/>
          <pc:sldMk cId="240300742" sldId="353"/>
        </pc:sldMkLst>
        <pc:spChg chg="add mod">
          <ac:chgData name="Charlotte Palmer" userId="f201b8e0-39f2-4d80-9c23-8c4b4d58bb62" providerId="ADAL" clId="{D463BCA1-4203-4743-863E-ED59DCCF247E}" dt="2022-02-13T18:47:07.890" v="16" actId="14100"/>
          <ac:spMkLst>
            <pc:docMk/>
            <pc:sldMk cId="240300742" sldId="353"/>
            <ac:spMk id="18" creationId="{714F3EF7-7380-1C41-9730-0A07B345EADE}"/>
          </ac:spMkLst>
        </pc:spChg>
        <pc:picChg chg="del">
          <ac:chgData name="Charlotte Palmer" userId="f201b8e0-39f2-4d80-9c23-8c4b4d58bb62" providerId="ADAL" clId="{D463BCA1-4203-4743-863E-ED59DCCF247E}" dt="2022-02-14T08:45:28.775" v="51" actId="478"/>
          <ac:picMkLst>
            <pc:docMk/>
            <pc:sldMk cId="240300742" sldId="353"/>
            <ac:picMk id="9" creationId="{94F4BC4A-07F8-1B44-99A7-336EEE9D561C}"/>
          </ac:picMkLst>
        </pc:picChg>
        <pc:picChg chg="add mod">
          <ac:chgData name="Charlotte Palmer" userId="f201b8e0-39f2-4d80-9c23-8c4b4d58bb62" providerId="ADAL" clId="{D463BCA1-4203-4743-863E-ED59DCCF247E}" dt="2022-02-14T08:45:36.506" v="52"/>
          <ac:picMkLst>
            <pc:docMk/>
            <pc:sldMk cId="240300742" sldId="353"/>
            <ac:picMk id="22" creationId="{0707FE4F-B4B7-6347-ABA2-68DC44B6A9D5}"/>
          </ac:picMkLst>
        </pc:picChg>
      </pc:sldChg>
      <pc:sldChg chg="addSp modSp mod">
        <pc:chgData name="Charlotte Palmer" userId="f201b8e0-39f2-4d80-9c23-8c4b4d58bb62" providerId="ADAL" clId="{D463BCA1-4203-4743-863E-ED59DCCF247E}" dt="2022-02-13T18:49:52.321" v="39" actId="1035"/>
        <pc:sldMkLst>
          <pc:docMk/>
          <pc:sldMk cId="904770951" sldId="356"/>
        </pc:sldMkLst>
        <pc:spChg chg="add mod">
          <ac:chgData name="Charlotte Palmer" userId="f201b8e0-39f2-4d80-9c23-8c4b4d58bb62" providerId="ADAL" clId="{D463BCA1-4203-4743-863E-ED59DCCF247E}" dt="2022-02-13T18:49:29.678" v="32" actId="14100"/>
          <ac:spMkLst>
            <pc:docMk/>
            <pc:sldMk cId="904770951" sldId="356"/>
            <ac:spMk id="30" creationId="{F9DE01B4-1679-4B4C-8291-1A71D8400D99}"/>
          </ac:spMkLst>
        </pc:spChg>
        <pc:spChg chg="add mod">
          <ac:chgData name="Charlotte Palmer" userId="f201b8e0-39f2-4d80-9c23-8c4b4d58bb62" providerId="ADAL" clId="{D463BCA1-4203-4743-863E-ED59DCCF247E}" dt="2022-02-13T18:49:44.292" v="35" actId="14100"/>
          <ac:spMkLst>
            <pc:docMk/>
            <pc:sldMk cId="904770951" sldId="356"/>
            <ac:spMk id="32" creationId="{F544932D-5CFC-F946-A015-1652E5024885}"/>
          </ac:spMkLst>
        </pc:spChg>
        <pc:picChg chg="mod">
          <ac:chgData name="Charlotte Palmer" userId="f201b8e0-39f2-4d80-9c23-8c4b4d58bb62" providerId="ADAL" clId="{D463BCA1-4203-4743-863E-ED59DCCF247E}" dt="2022-02-13T18:49:52.321" v="39" actId="1035"/>
          <ac:picMkLst>
            <pc:docMk/>
            <pc:sldMk cId="904770951" sldId="356"/>
            <ac:picMk id="27" creationId="{15A17CF2-18D5-094A-B7E2-06DD77720012}"/>
          </ac:picMkLst>
        </pc:picChg>
      </pc:sldChg>
      <pc:sldChg chg="del">
        <pc:chgData name="Charlotte Palmer" userId="f201b8e0-39f2-4d80-9c23-8c4b4d58bb62" providerId="ADAL" clId="{D463BCA1-4203-4743-863E-ED59DCCF247E}" dt="2022-02-13T18:50:01.126" v="40" actId="2696"/>
        <pc:sldMkLst>
          <pc:docMk/>
          <pc:sldMk cId="3348288870" sldId="361"/>
        </pc:sldMkLst>
      </pc:sldChg>
      <pc:sldChg chg="addSp modSp mod">
        <pc:chgData name="Charlotte Palmer" userId="f201b8e0-39f2-4d80-9c23-8c4b4d58bb62" providerId="ADAL" clId="{D463BCA1-4203-4743-863E-ED59DCCF247E}" dt="2022-02-13T18:48:16.656" v="27" actId="14100"/>
        <pc:sldMkLst>
          <pc:docMk/>
          <pc:sldMk cId="3646355445" sldId="362"/>
        </pc:sldMkLst>
        <pc:spChg chg="add mod">
          <ac:chgData name="Charlotte Palmer" userId="f201b8e0-39f2-4d80-9c23-8c4b4d58bb62" providerId="ADAL" clId="{D463BCA1-4203-4743-863E-ED59DCCF247E}" dt="2022-02-13T18:48:16.656" v="27" actId="14100"/>
          <ac:spMkLst>
            <pc:docMk/>
            <pc:sldMk cId="3646355445" sldId="362"/>
            <ac:spMk id="34" creationId="{ED322C9B-3692-D046-B995-7DAD004C3990}"/>
          </ac:spMkLst>
        </pc:spChg>
      </pc:sldChg>
    </pc:docChg>
  </pc:docChgLst>
  <pc:docChgLst>
    <pc:chgData name="Charlotte Palmer" userId="f201b8e0-39f2-4d80-9c23-8c4b4d58bb62" providerId="ADAL" clId="{06AC70BB-02C0-2C4E-8A57-BCDB31627502}"/>
    <pc:docChg chg="custSel addSld delSld modSld">
      <pc:chgData name="Charlotte Palmer" userId="f201b8e0-39f2-4d80-9c23-8c4b4d58bb62" providerId="ADAL" clId="{06AC70BB-02C0-2C4E-8A57-BCDB31627502}" dt="2022-02-13T18:24:16.987" v="1425"/>
      <pc:docMkLst>
        <pc:docMk/>
      </pc:docMkLst>
      <pc:sldChg chg="addSp delSp modSp add">
        <pc:chgData name="Charlotte Palmer" userId="f201b8e0-39f2-4d80-9c23-8c4b4d58bb62" providerId="ADAL" clId="{06AC70BB-02C0-2C4E-8A57-BCDB31627502}" dt="2022-02-13T18:24:09.288" v="1424"/>
        <pc:sldMkLst>
          <pc:docMk/>
          <pc:sldMk cId="0" sldId="257"/>
        </pc:sldMkLst>
        <pc:picChg chg="add del mod">
          <ac:chgData name="Charlotte Palmer" userId="f201b8e0-39f2-4d80-9c23-8c4b4d58bb62" providerId="ADAL" clId="{06AC70BB-02C0-2C4E-8A57-BCDB31627502}" dt="2022-02-13T18:24:01.424" v="1422"/>
          <ac:picMkLst>
            <pc:docMk/>
            <pc:sldMk cId="0" sldId="257"/>
            <ac:picMk id="6" creationId="{6CEE6E34-50B1-ED49-8CF6-DCEC1FA53443}"/>
          </ac:picMkLst>
        </pc:picChg>
        <pc:picChg chg="add del mod">
          <ac:chgData name="Charlotte Palmer" userId="f201b8e0-39f2-4d80-9c23-8c4b4d58bb62" providerId="ADAL" clId="{06AC70BB-02C0-2C4E-8A57-BCDB31627502}" dt="2022-02-13T18:24:09.288" v="1424"/>
          <ac:picMkLst>
            <pc:docMk/>
            <pc:sldMk cId="0" sldId="257"/>
            <ac:picMk id="7" creationId="{BC27D63C-8697-F64B-A88F-ADF82BB6D43C}"/>
          </ac:picMkLst>
        </pc:picChg>
      </pc:sldChg>
      <pc:sldChg chg="modSp mod">
        <pc:chgData name="Charlotte Palmer" userId="f201b8e0-39f2-4d80-9c23-8c4b4d58bb62" providerId="ADAL" clId="{06AC70BB-02C0-2C4E-8A57-BCDB31627502}" dt="2022-02-12T12:28:26.089" v="805" actId="1076"/>
        <pc:sldMkLst>
          <pc:docMk/>
          <pc:sldMk cId="2513306961" sldId="339"/>
        </pc:sldMkLst>
        <pc:spChg chg="mod">
          <ac:chgData name="Charlotte Palmer" userId="f201b8e0-39f2-4d80-9c23-8c4b4d58bb62" providerId="ADAL" clId="{06AC70BB-02C0-2C4E-8A57-BCDB31627502}" dt="2022-02-12T12:28:26.089" v="805" actId="1076"/>
          <ac:spMkLst>
            <pc:docMk/>
            <pc:sldMk cId="2513306961" sldId="339"/>
            <ac:spMk id="19" creationId="{F6DD3D2E-1E5E-9440-865D-9B297883A6E7}"/>
          </ac:spMkLst>
        </pc:spChg>
        <pc:picChg chg="mod">
          <ac:chgData name="Charlotte Palmer" userId="f201b8e0-39f2-4d80-9c23-8c4b4d58bb62" providerId="ADAL" clId="{06AC70BB-02C0-2C4E-8A57-BCDB31627502}" dt="2022-02-12T12:28:18.113" v="803" actId="1076"/>
          <ac:picMkLst>
            <pc:docMk/>
            <pc:sldMk cId="2513306961" sldId="339"/>
            <ac:picMk id="2" creationId="{DA81CED3-CF81-0A48-9A51-BEFC89F5B365}"/>
          </ac:picMkLst>
        </pc:picChg>
      </pc:sldChg>
      <pc:sldChg chg="addSp delSp modSp mod">
        <pc:chgData name="Charlotte Palmer" userId="f201b8e0-39f2-4d80-9c23-8c4b4d58bb62" providerId="ADAL" clId="{06AC70BB-02C0-2C4E-8A57-BCDB31627502}" dt="2022-02-12T12:31:29.222" v="812" actId="1076"/>
        <pc:sldMkLst>
          <pc:docMk/>
          <pc:sldMk cId="3590113269" sldId="340"/>
        </pc:sldMkLst>
        <pc:picChg chg="add del mod">
          <ac:chgData name="Charlotte Palmer" userId="f201b8e0-39f2-4d80-9c23-8c4b4d58bb62" providerId="ADAL" clId="{06AC70BB-02C0-2C4E-8A57-BCDB31627502}" dt="2022-02-12T12:31:09.782" v="808" actId="478"/>
          <ac:picMkLst>
            <pc:docMk/>
            <pc:sldMk cId="3590113269" sldId="340"/>
            <ac:picMk id="8" creationId="{751E8EE7-66EF-2142-9FDC-EE5263B4CFE9}"/>
          </ac:picMkLst>
        </pc:picChg>
        <pc:picChg chg="add mod">
          <ac:chgData name="Charlotte Palmer" userId="f201b8e0-39f2-4d80-9c23-8c4b4d58bb62" providerId="ADAL" clId="{06AC70BB-02C0-2C4E-8A57-BCDB31627502}" dt="2022-02-12T12:31:29.222" v="812" actId="1076"/>
          <ac:picMkLst>
            <pc:docMk/>
            <pc:sldMk cId="3590113269" sldId="340"/>
            <ac:picMk id="11" creationId="{706976F7-4F11-C84E-8087-F4003510A1C8}"/>
          </ac:picMkLst>
        </pc:picChg>
        <pc:picChg chg="del">
          <ac:chgData name="Charlotte Palmer" userId="f201b8e0-39f2-4d80-9c23-8c4b4d58bb62" providerId="ADAL" clId="{06AC70BB-02C0-2C4E-8A57-BCDB31627502}" dt="2022-02-12T12:31:24.209" v="811" actId="478"/>
          <ac:picMkLst>
            <pc:docMk/>
            <pc:sldMk cId="3590113269" sldId="340"/>
            <ac:picMk id="12" creationId="{30BFBAD2-3E60-4145-AB16-9346955A6EC8}"/>
          </ac:picMkLst>
        </pc:picChg>
      </pc:sldChg>
      <pc:sldChg chg="addSp modSp mod modNotesTx">
        <pc:chgData name="Charlotte Palmer" userId="f201b8e0-39f2-4d80-9c23-8c4b4d58bb62" providerId="ADAL" clId="{06AC70BB-02C0-2C4E-8A57-BCDB31627502}" dt="2022-02-12T17:35:36.255" v="1418"/>
        <pc:sldMkLst>
          <pc:docMk/>
          <pc:sldMk cId="1369148565" sldId="341"/>
        </pc:sldMkLst>
        <pc:spChg chg="mod">
          <ac:chgData name="Charlotte Palmer" userId="f201b8e0-39f2-4d80-9c23-8c4b4d58bb62" providerId="ADAL" clId="{06AC70BB-02C0-2C4E-8A57-BCDB31627502}" dt="2022-02-12T17:35:36.255" v="1418"/>
          <ac:spMkLst>
            <pc:docMk/>
            <pc:sldMk cId="1369148565" sldId="341"/>
            <ac:spMk id="2" creationId="{00000000-0000-0000-0000-000000000000}"/>
          </ac:spMkLst>
        </pc:spChg>
        <pc:spChg chg="mod">
          <ac:chgData name="Charlotte Palmer" userId="f201b8e0-39f2-4d80-9c23-8c4b4d58bb62" providerId="ADAL" clId="{06AC70BB-02C0-2C4E-8A57-BCDB31627502}" dt="2022-02-12T17:35:36.255" v="1418"/>
          <ac:spMkLst>
            <pc:docMk/>
            <pc:sldMk cId="1369148565" sldId="341"/>
            <ac:spMk id="3" creationId="{15A87606-F282-E845-B823-EE836372C09F}"/>
          </ac:spMkLst>
        </pc:spChg>
        <pc:spChg chg="mod">
          <ac:chgData name="Charlotte Palmer" userId="f201b8e0-39f2-4d80-9c23-8c4b4d58bb62" providerId="ADAL" clId="{06AC70BB-02C0-2C4E-8A57-BCDB31627502}" dt="2022-02-12T17:35:36.255" v="1418"/>
          <ac:spMkLst>
            <pc:docMk/>
            <pc:sldMk cId="1369148565" sldId="341"/>
            <ac:spMk id="4" creationId="{00000000-0000-0000-0000-000000000000}"/>
          </ac:spMkLst>
        </pc:spChg>
        <pc:spChg chg="mod">
          <ac:chgData name="Charlotte Palmer" userId="f201b8e0-39f2-4d80-9c23-8c4b4d58bb62" providerId="ADAL" clId="{06AC70BB-02C0-2C4E-8A57-BCDB31627502}" dt="2022-02-12T17:35:36.255" v="1418"/>
          <ac:spMkLst>
            <pc:docMk/>
            <pc:sldMk cId="1369148565" sldId="341"/>
            <ac:spMk id="10" creationId="{00000000-0000-0000-0000-000000000000}"/>
          </ac:spMkLst>
        </pc:spChg>
        <pc:spChg chg="mod">
          <ac:chgData name="Charlotte Palmer" userId="f201b8e0-39f2-4d80-9c23-8c4b4d58bb62" providerId="ADAL" clId="{06AC70BB-02C0-2C4E-8A57-BCDB31627502}" dt="2022-02-12T17:35:36.255" v="1418"/>
          <ac:spMkLst>
            <pc:docMk/>
            <pc:sldMk cId="1369148565" sldId="341"/>
            <ac:spMk id="12" creationId="{A40CA1C2-7A1A-CC4A-9A8D-0EF462718D87}"/>
          </ac:spMkLst>
        </pc:spChg>
        <pc:spChg chg="mod">
          <ac:chgData name="Charlotte Palmer" userId="f201b8e0-39f2-4d80-9c23-8c4b4d58bb62" providerId="ADAL" clId="{06AC70BB-02C0-2C4E-8A57-BCDB31627502}" dt="2022-02-12T17:35:36.255" v="1418"/>
          <ac:spMkLst>
            <pc:docMk/>
            <pc:sldMk cId="1369148565" sldId="341"/>
            <ac:spMk id="19" creationId="{E77522EA-E0EE-704B-995E-3301D606D7C1}"/>
          </ac:spMkLst>
        </pc:spChg>
        <pc:spChg chg="mod">
          <ac:chgData name="Charlotte Palmer" userId="f201b8e0-39f2-4d80-9c23-8c4b4d58bb62" providerId="ADAL" clId="{06AC70BB-02C0-2C4E-8A57-BCDB31627502}" dt="2022-02-12T17:35:36.255" v="1418"/>
          <ac:spMkLst>
            <pc:docMk/>
            <pc:sldMk cId="1369148565" sldId="341"/>
            <ac:spMk id="21" creationId="{48DE4275-B370-4A40-9A96-FB5E484B1D85}"/>
          </ac:spMkLst>
        </pc:spChg>
        <pc:spChg chg="mod">
          <ac:chgData name="Charlotte Palmer" userId="f201b8e0-39f2-4d80-9c23-8c4b4d58bb62" providerId="ADAL" clId="{06AC70BB-02C0-2C4E-8A57-BCDB31627502}" dt="2022-02-12T17:35:36.255" v="1418"/>
          <ac:spMkLst>
            <pc:docMk/>
            <pc:sldMk cId="1369148565" sldId="341"/>
            <ac:spMk id="23" creationId="{AEB644A9-037E-E74B-B0AC-CB878D7D975E}"/>
          </ac:spMkLst>
        </pc:spChg>
        <pc:spChg chg="mod">
          <ac:chgData name="Charlotte Palmer" userId="f201b8e0-39f2-4d80-9c23-8c4b4d58bb62" providerId="ADAL" clId="{06AC70BB-02C0-2C4E-8A57-BCDB31627502}" dt="2022-02-12T17:35:36.255" v="1418"/>
          <ac:spMkLst>
            <pc:docMk/>
            <pc:sldMk cId="1369148565" sldId="341"/>
            <ac:spMk id="24" creationId="{2078D413-68BB-7C4C-9797-FF5AF1EAE9C9}"/>
          </ac:spMkLst>
        </pc:spChg>
        <pc:spChg chg="add mod">
          <ac:chgData name="Charlotte Palmer" userId="f201b8e0-39f2-4d80-9c23-8c4b4d58bb62" providerId="ADAL" clId="{06AC70BB-02C0-2C4E-8A57-BCDB31627502}" dt="2022-02-12T17:35:36.255" v="1418"/>
          <ac:spMkLst>
            <pc:docMk/>
            <pc:sldMk cId="1369148565" sldId="341"/>
            <ac:spMk id="25" creationId="{F7EC9506-497E-2A4A-B614-5EF913166FC2}"/>
          </ac:spMkLst>
        </pc:spChg>
        <pc:spChg chg="mod">
          <ac:chgData name="Charlotte Palmer" userId="f201b8e0-39f2-4d80-9c23-8c4b4d58bb62" providerId="ADAL" clId="{06AC70BB-02C0-2C4E-8A57-BCDB31627502}" dt="2022-02-12T17:35:36.255" v="1418"/>
          <ac:spMkLst>
            <pc:docMk/>
            <pc:sldMk cId="1369148565" sldId="341"/>
            <ac:spMk id="26" creationId="{BF6BD8FF-8BCD-F747-AE9C-F5D84A3E4FE7}"/>
          </ac:spMkLst>
        </pc:spChg>
        <pc:grpChg chg="mod">
          <ac:chgData name="Charlotte Palmer" userId="f201b8e0-39f2-4d80-9c23-8c4b4d58bb62" providerId="ADAL" clId="{06AC70BB-02C0-2C4E-8A57-BCDB31627502}" dt="2022-02-12T17:35:36.255" v="1418"/>
          <ac:grpSpMkLst>
            <pc:docMk/>
            <pc:sldMk cId="1369148565" sldId="341"/>
            <ac:grpSpMk id="1" creationId="{00000000-0000-0000-0000-000000000000}"/>
          </ac:grpSpMkLst>
        </pc:grpChg>
        <pc:grpChg chg="mod">
          <ac:chgData name="Charlotte Palmer" userId="f201b8e0-39f2-4d80-9c23-8c4b4d58bb62" providerId="ADAL" clId="{06AC70BB-02C0-2C4E-8A57-BCDB31627502}" dt="2022-02-12T17:35:36.255" v="1418"/>
          <ac:grpSpMkLst>
            <pc:docMk/>
            <pc:sldMk cId="1369148565" sldId="341"/>
            <ac:grpSpMk id="5" creationId="{CAF6D60E-32C8-844B-997C-1DAA91DEBD48}"/>
          </ac:grpSpMkLst>
        </pc:grpChg>
        <pc:grpChg chg="mod">
          <ac:chgData name="Charlotte Palmer" userId="f201b8e0-39f2-4d80-9c23-8c4b4d58bb62" providerId="ADAL" clId="{06AC70BB-02C0-2C4E-8A57-BCDB31627502}" dt="2022-02-12T17:35:36.255" v="1418"/>
          <ac:grpSpMkLst>
            <pc:docMk/>
            <pc:sldMk cId="1369148565" sldId="341"/>
            <ac:grpSpMk id="15" creationId="{00000000-0000-0000-0000-000000000000}"/>
          </ac:grpSpMkLst>
        </pc:grpChg>
        <pc:graphicFrameChg chg="mod">
          <ac:chgData name="Charlotte Palmer" userId="f201b8e0-39f2-4d80-9c23-8c4b4d58bb62" providerId="ADAL" clId="{06AC70BB-02C0-2C4E-8A57-BCDB31627502}" dt="2022-02-12T17:35:36.255" v="1418"/>
          <ac:graphicFrameMkLst>
            <pc:docMk/>
            <pc:sldMk cId="1369148565" sldId="341"/>
            <ac:graphicFrameMk id="16" creationId="{00000000-0000-0000-0000-000000000000}"/>
          </ac:graphicFrameMkLst>
        </pc:graphicFrameChg>
        <pc:graphicFrameChg chg="mod">
          <ac:chgData name="Charlotte Palmer" userId="f201b8e0-39f2-4d80-9c23-8c4b4d58bb62" providerId="ADAL" clId="{06AC70BB-02C0-2C4E-8A57-BCDB31627502}" dt="2022-02-12T17:35:36.255" v="1418"/>
          <ac:graphicFrameMkLst>
            <pc:docMk/>
            <pc:sldMk cId="1369148565" sldId="341"/>
            <ac:graphicFrameMk id="17" creationId="{00000000-0000-0000-0000-000000000000}"/>
          </ac:graphicFrameMkLst>
        </pc:graphicFrameChg>
        <pc:picChg chg="add mod">
          <ac:chgData name="Charlotte Palmer" userId="f201b8e0-39f2-4d80-9c23-8c4b4d58bb62" providerId="ADAL" clId="{06AC70BB-02C0-2C4E-8A57-BCDB31627502}" dt="2022-02-12T17:35:36.255" v="1418"/>
          <ac:picMkLst>
            <pc:docMk/>
            <pc:sldMk cId="1369148565" sldId="341"/>
            <ac:picMk id="7" creationId="{9053AA9E-54DF-D842-B3AE-03B9A4A7F733}"/>
          </ac:picMkLst>
        </pc:picChg>
        <pc:picChg chg="mod">
          <ac:chgData name="Charlotte Palmer" userId="f201b8e0-39f2-4d80-9c23-8c4b4d58bb62" providerId="ADAL" clId="{06AC70BB-02C0-2C4E-8A57-BCDB31627502}" dt="2022-02-12T17:35:36.255" v="1418"/>
          <ac:picMkLst>
            <pc:docMk/>
            <pc:sldMk cId="1369148565" sldId="341"/>
            <ac:picMk id="8" creationId="{3E8533D5-B6F0-BE48-8654-3CF0931902CD}"/>
          </ac:picMkLst>
        </pc:picChg>
        <pc:picChg chg="mod">
          <ac:chgData name="Charlotte Palmer" userId="f201b8e0-39f2-4d80-9c23-8c4b4d58bb62" providerId="ADAL" clId="{06AC70BB-02C0-2C4E-8A57-BCDB31627502}" dt="2022-02-12T17:35:36.255" v="1418"/>
          <ac:picMkLst>
            <pc:docMk/>
            <pc:sldMk cId="1369148565" sldId="341"/>
            <ac:picMk id="11" creationId="{17CD8812-727C-2647-9E6B-C91F0B61BD10}"/>
          </ac:picMkLst>
        </pc:picChg>
        <pc:picChg chg="mod">
          <ac:chgData name="Charlotte Palmer" userId="f201b8e0-39f2-4d80-9c23-8c4b4d58bb62" providerId="ADAL" clId="{06AC70BB-02C0-2C4E-8A57-BCDB31627502}" dt="2022-02-12T17:35:36.255" v="1418"/>
          <ac:picMkLst>
            <pc:docMk/>
            <pc:sldMk cId="1369148565" sldId="341"/>
            <ac:picMk id="14" creationId="{00000000-0000-0000-0000-000000000000}"/>
          </ac:picMkLst>
        </pc:picChg>
        <pc:picChg chg="mod">
          <ac:chgData name="Charlotte Palmer" userId="f201b8e0-39f2-4d80-9c23-8c4b4d58bb62" providerId="ADAL" clId="{06AC70BB-02C0-2C4E-8A57-BCDB31627502}" dt="2022-02-12T17:35:36.255" v="1418"/>
          <ac:picMkLst>
            <pc:docMk/>
            <pc:sldMk cId="1369148565" sldId="341"/>
            <ac:picMk id="4100" creationId="{0E8648ED-FCB8-6849-AF27-400D72E7FCE9}"/>
          </ac:picMkLst>
        </pc:picChg>
        <pc:cxnChg chg="mod">
          <ac:chgData name="Charlotte Palmer" userId="f201b8e0-39f2-4d80-9c23-8c4b4d58bb62" providerId="ADAL" clId="{06AC70BB-02C0-2C4E-8A57-BCDB31627502}" dt="2022-02-12T17:35:36.255" v="1418"/>
          <ac:cxnSpMkLst>
            <pc:docMk/>
            <pc:sldMk cId="1369148565" sldId="341"/>
            <ac:cxnSpMk id="6" creationId="{00000000-0000-0000-0000-000000000000}"/>
          </ac:cxnSpMkLst>
        </pc:cxnChg>
        <pc:cxnChg chg="mod">
          <ac:chgData name="Charlotte Palmer" userId="f201b8e0-39f2-4d80-9c23-8c4b4d58bb62" providerId="ADAL" clId="{06AC70BB-02C0-2C4E-8A57-BCDB31627502}" dt="2022-02-12T17:35:36.255" v="1418"/>
          <ac:cxnSpMkLst>
            <pc:docMk/>
            <pc:sldMk cId="1369148565" sldId="341"/>
            <ac:cxnSpMk id="13" creationId="{00000000-0000-0000-0000-000000000000}"/>
          </ac:cxnSpMkLst>
        </pc:cxnChg>
        <pc:cxnChg chg="mod">
          <ac:chgData name="Charlotte Palmer" userId="f201b8e0-39f2-4d80-9c23-8c4b4d58bb62" providerId="ADAL" clId="{06AC70BB-02C0-2C4E-8A57-BCDB31627502}" dt="2022-02-12T17:35:36.255" v="1418"/>
          <ac:cxnSpMkLst>
            <pc:docMk/>
            <pc:sldMk cId="1369148565" sldId="341"/>
            <ac:cxnSpMk id="20" creationId="{7D7933FE-9002-044E-A621-D2AB91708DD1}"/>
          </ac:cxnSpMkLst>
        </pc:cxnChg>
      </pc:sldChg>
      <pc:sldChg chg="modSp mod">
        <pc:chgData name="Charlotte Palmer" userId="f201b8e0-39f2-4d80-9c23-8c4b4d58bb62" providerId="ADAL" clId="{06AC70BB-02C0-2C4E-8A57-BCDB31627502}" dt="2022-02-12T17:35:36.255" v="1418"/>
        <pc:sldMkLst>
          <pc:docMk/>
          <pc:sldMk cId="3890576264" sldId="343"/>
        </pc:sldMkLst>
        <pc:spChg chg="mod">
          <ac:chgData name="Charlotte Palmer" userId="f201b8e0-39f2-4d80-9c23-8c4b4d58bb62" providerId="ADAL" clId="{06AC70BB-02C0-2C4E-8A57-BCDB31627502}" dt="2022-02-12T17:35:36.255" v="1418"/>
          <ac:spMkLst>
            <pc:docMk/>
            <pc:sldMk cId="3890576264" sldId="343"/>
            <ac:spMk id="2" creationId="{00000000-0000-0000-0000-000000000000}"/>
          </ac:spMkLst>
        </pc:spChg>
        <pc:spChg chg="mod">
          <ac:chgData name="Charlotte Palmer" userId="f201b8e0-39f2-4d80-9c23-8c4b4d58bb62" providerId="ADAL" clId="{06AC70BB-02C0-2C4E-8A57-BCDB31627502}" dt="2022-02-12T17:35:36.255" v="1418"/>
          <ac:spMkLst>
            <pc:docMk/>
            <pc:sldMk cId="3890576264" sldId="343"/>
            <ac:spMk id="4" creationId="{00000000-0000-0000-0000-000000000000}"/>
          </ac:spMkLst>
        </pc:spChg>
        <pc:spChg chg="mod">
          <ac:chgData name="Charlotte Palmer" userId="f201b8e0-39f2-4d80-9c23-8c4b4d58bb62" providerId="ADAL" clId="{06AC70BB-02C0-2C4E-8A57-BCDB31627502}" dt="2022-02-12T17:35:36.255" v="1418"/>
          <ac:spMkLst>
            <pc:docMk/>
            <pc:sldMk cId="3890576264" sldId="343"/>
            <ac:spMk id="10" creationId="{00000000-0000-0000-0000-000000000000}"/>
          </ac:spMkLst>
        </pc:spChg>
        <pc:spChg chg="mod">
          <ac:chgData name="Charlotte Palmer" userId="f201b8e0-39f2-4d80-9c23-8c4b4d58bb62" providerId="ADAL" clId="{06AC70BB-02C0-2C4E-8A57-BCDB31627502}" dt="2022-02-12T17:35:36.255" v="1418"/>
          <ac:spMkLst>
            <pc:docMk/>
            <pc:sldMk cId="3890576264" sldId="343"/>
            <ac:spMk id="12" creationId="{BD9B32E6-5410-4D4D-A6F4-EF204F3E0CC1}"/>
          </ac:spMkLst>
        </pc:spChg>
        <pc:spChg chg="mod">
          <ac:chgData name="Charlotte Palmer" userId="f201b8e0-39f2-4d80-9c23-8c4b4d58bb62" providerId="ADAL" clId="{06AC70BB-02C0-2C4E-8A57-BCDB31627502}" dt="2022-02-12T17:35:36.255" v="1418"/>
          <ac:spMkLst>
            <pc:docMk/>
            <pc:sldMk cId="3890576264" sldId="343"/>
            <ac:spMk id="16" creationId="{9A520BC2-CBEF-DC45-BC7F-98744A1E8A05}"/>
          </ac:spMkLst>
        </pc:spChg>
        <pc:spChg chg="mod">
          <ac:chgData name="Charlotte Palmer" userId="f201b8e0-39f2-4d80-9c23-8c4b4d58bb62" providerId="ADAL" clId="{06AC70BB-02C0-2C4E-8A57-BCDB31627502}" dt="2022-02-12T17:35:36.255" v="1418"/>
          <ac:spMkLst>
            <pc:docMk/>
            <pc:sldMk cId="3890576264" sldId="343"/>
            <ac:spMk id="21" creationId="{C176E827-7C4B-4C48-B2E0-27216961352C}"/>
          </ac:spMkLst>
        </pc:spChg>
        <pc:spChg chg="mod">
          <ac:chgData name="Charlotte Palmer" userId="f201b8e0-39f2-4d80-9c23-8c4b4d58bb62" providerId="ADAL" clId="{06AC70BB-02C0-2C4E-8A57-BCDB31627502}" dt="2022-02-12T17:35:36.255" v="1418"/>
          <ac:spMkLst>
            <pc:docMk/>
            <pc:sldMk cId="3890576264" sldId="343"/>
            <ac:spMk id="22" creationId="{AB2DECE4-FDD6-7849-ACBC-DE5963DF37A1}"/>
          </ac:spMkLst>
        </pc:spChg>
        <pc:spChg chg="mod">
          <ac:chgData name="Charlotte Palmer" userId="f201b8e0-39f2-4d80-9c23-8c4b4d58bb62" providerId="ADAL" clId="{06AC70BB-02C0-2C4E-8A57-BCDB31627502}" dt="2022-02-12T17:35:36.255" v="1418"/>
          <ac:spMkLst>
            <pc:docMk/>
            <pc:sldMk cId="3890576264" sldId="343"/>
            <ac:spMk id="23" creationId="{3B89B1AC-07AF-684C-9625-5DD42F83760C}"/>
          </ac:spMkLst>
        </pc:spChg>
        <pc:spChg chg="mod">
          <ac:chgData name="Charlotte Palmer" userId="f201b8e0-39f2-4d80-9c23-8c4b4d58bb62" providerId="ADAL" clId="{06AC70BB-02C0-2C4E-8A57-BCDB31627502}" dt="2022-02-12T17:35:36.255" v="1418"/>
          <ac:spMkLst>
            <pc:docMk/>
            <pc:sldMk cId="3890576264" sldId="343"/>
            <ac:spMk id="24" creationId="{9E7065BC-B676-084E-9908-5C000DDEA488}"/>
          </ac:spMkLst>
        </pc:spChg>
        <pc:spChg chg="mod">
          <ac:chgData name="Charlotte Palmer" userId="f201b8e0-39f2-4d80-9c23-8c4b4d58bb62" providerId="ADAL" clId="{06AC70BB-02C0-2C4E-8A57-BCDB31627502}" dt="2022-02-12T17:35:36.255" v="1418"/>
          <ac:spMkLst>
            <pc:docMk/>
            <pc:sldMk cId="3890576264" sldId="343"/>
            <ac:spMk id="25" creationId="{1C8E0BC6-FEA8-1E40-BF6E-84C05603EEA4}"/>
          </ac:spMkLst>
        </pc:spChg>
        <pc:spChg chg="mod">
          <ac:chgData name="Charlotte Palmer" userId="f201b8e0-39f2-4d80-9c23-8c4b4d58bb62" providerId="ADAL" clId="{06AC70BB-02C0-2C4E-8A57-BCDB31627502}" dt="2022-02-12T17:35:36.255" v="1418"/>
          <ac:spMkLst>
            <pc:docMk/>
            <pc:sldMk cId="3890576264" sldId="343"/>
            <ac:spMk id="26" creationId="{4A68F6C9-094B-7F49-B7C1-C8CA87E64CC2}"/>
          </ac:spMkLst>
        </pc:spChg>
        <pc:spChg chg="mod">
          <ac:chgData name="Charlotte Palmer" userId="f201b8e0-39f2-4d80-9c23-8c4b4d58bb62" providerId="ADAL" clId="{06AC70BB-02C0-2C4E-8A57-BCDB31627502}" dt="2022-02-12T17:35:36.255" v="1418"/>
          <ac:spMkLst>
            <pc:docMk/>
            <pc:sldMk cId="3890576264" sldId="343"/>
            <ac:spMk id="27" creationId="{9C48D465-2EB5-BA4E-B0ED-3A95DC9F22DC}"/>
          </ac:spMkLst>
        </pc:spChg>
        <pc:spChg chg="mod">
          <ac:chgData name="Charlotte Palmer" userId="f201b8e0-39f2-4d80-9c23-8c4b4d58bb62" providerId="ADAL" clId="{06AC70BB-02C0-2C4E-8A57-BCDB31627502}" dt="2022-02-12T17:35:36.255" v="1418"/>
          <ac:spMkLst>
            <pc:docMk/>
            <pc:sldMk cId="3890576264" sldId="343"/>
            <ac:spMk id="28" creationId="{10B91A7D-DF8B-5844-9685-7E9E6EC07BE5}"/>
          </ac:spMkLst>
        </pc:spChg>
        <pc:spChg chg="mod">
          <ac:chgData name="Charlotte Palmer" userId="f201b8e0-39f2-4d80-9c23-8c4b4d58bb62" providerId="ADAL" clId="{06AC70BB-02C0-2C4E-8A57-BCDB31627502}" dt="2022-02-12T17:35:36.255" v="1418"/>
          <ac:spMkLst>
            <pc:docMk/>
            <pc:sldMk cId="3890576264" sldId="343"/>
            <ac:spMk id="33" creationId="{C870F0E2-5D96-6241-A794-EC4784E59D84}"/>
          </ac:spMkLst>
        </pc:spChg>
        <pc:spChg chg="mod">
          <ac:chgData name="Charlotte Palmer" userId="f201b8e0-39f2-4d80-9c23-8c4b4d58bb62" providerId="ADAL" clId="{06AC70BB-02C0-2C4E-8A57-BCDB31627502}" dt="2022-02-12T17:35:36.255" v="1418"/>
          <ac:spMkLst>
            <pc:docMk/>
            <pc:sldMk cId="3890576264" sldId="343"/>
            <ac:spMk id="38" creationId="{12E825CF-F702-1A46-BD4B-DB5527958364}"/>
          </ac:spMkLst>
        </pc:spChg>
        <pc:spChg chg="mod">
          <ac:chgData name="Charlotte Palmer" userId="f201b8e0-39f2-4d80-9c23-8c4b4d58bb62" providerId="ADAL" clId="{06AC70BB-02C0-2C4E-8A57-BCDB31627502}" dt="2022-02-12T17:35:36.255" v="1418"/>
          <ac:spMkLst>
            <pc:docMk/>
            <pc:sldMk cId="3890576264" sldId="343"/>
            <ac:spMk id="39" creationId="{4AFA7D8D-F94D-9240-B977-A26E8E80E889}"/>
          </ac:spMkLst>
        </pc:spChg>
        <pc:spChg chg="mod">
          <ac:chgData name="Charlotte Palmer" userId="f201b8e0-39f2-4d80-9c23-8c4b4d58bb62" providerId="ADAL" clId="{06AC70BB-02C0-2C4E-8A57-BCDB31627502}" dt="2022-02-12T17:35:36.255" v="1418"/>
          <ac:spMkLst>
            <pc:docMk/>
            <pc:sldMk cId="3890576264" sldId="343"/>
            <ac:spMk id="44" creationId="{8C034FE1-F993-7242-800B-83B976515CB4}"/>
          </ac:spMkLst>
        </pc:spChg>
        <pc:grpChg chg="mod">
          <ac:chgData name="Charlotte Palmer" userId="f201b8e0-39f2-4d80-9c23-8c4b4d58bb62" providerId="ADAL" clId="{06AC70BB-02C0-2C4E-8A57-BCDB31627502}" dt="2022-02-12T17:35:36.255" v="1418"/>
          <ac:grpSpMkLst>
            <pc:docMk/>
            <pc:sldMk cId="3890576264" sldId="343"/>
            <ac:grpSpMk id="1" creationId="{00000000-0000-0000-0000-000000000000}"/>
          </ac:grpSpMkLst>
        </pc:grpChg>
        <pc:grpChg chg="mod">
          <ac:chgData name="Charlotte Palmer" userId="f201b8e0-39f2-4d80-9c23-8c4b4d58bb62" providerId="ADAL" clId="{06AC70BB-02C0-2C4E-8A57-BCDB31627502}" dt="2022-02-12T17:35:36.255" v="1418"/>
          <ac:grpSpMkLst>
            <pc:docMk/>
            <pc:sldMk cId="3890576264" sldId="343"/>
            <ac:grpSpMk id="15" creationId="{00000000-0000-0000-0000-000000000000}"/>
          </ac:grpSpMkLst>
        </pc:grpChg>
        <pc:grpChg chg="mod">
          <ac:chgData name="Charlotte Palmer" userId="f201b8e0-39f2-4d80-9c23-8c4b4d58bb62" providerId="ADAL" clId="{06AC70BB-02C0-2C4E-8A57-BCDB31627502}" dt="2022-02-12T17:35:36.255" v="1418"/>
          <ac:grpSpMkLst>
            <pc:docMk/>
            <pc:sldMk cId="3890576264" sldId="343"/>
            <ac:grpSpMk id="48" creationId="{B1D42CB2-D810-AE4E-8003-B13F4691FD6F}"/>
          </ac:grpSpMkLst>
        </pc:grpChg>
        <pc:graphicFrameChg chg="mod">
          <ac:chgData name="Charlotte Palmer" userId="f201b8e0-39f2-4d80-9c23-8c4b4d58bb62" providerId="ADAL" clId="{06AC70BB-02C0-2C4E-8A57-BCDB31627502}" dt="2022-02-12T17:35:36.255" v="1418"/>
          <ac:graphicFrameMkLst>
            <pc:docMk/>
            <pc:sldMk cId="3890576264" sldId="343"/>
            <ac:graphicFrameMk id="14" creationId="{C211755C-EEFA-4644-A858-EF98DEB89914}"/>
          </ac:graphicFrameMkLst>
        </pc:graphicFrameChg>
        <pc:picChg chg="mod">
          <ac:chgData name="Charlotte Palmer" userId="f201b8e0-39f2-4d80-9c23-8c4b4d58bb62" providerId="ADAL" clId="{06AC70BB-02C0-2C4E-8A57-BCDB31627502}" dt="2022-02-12T17:35:36.255" v="1418"/>
          <ac:picMkLst>
            <pc:docMk/>
            <pc:sldMk cId="3890576264" sldId="343"/>
            <ac:picMk id="11" creationId="{00000000-0000-0000-0000-000000000000}"/>
          </ac:picMkLst>
        </pc:picChg>
        <pc:picChg chg="mod">
          <ac:chgData name="Charlotte Palmer" userId="f201b8e0-39f2-4d80-9c23-8c4b4d58bb62" providerId="ADAL" clId="{06AC70BB-02C0-2C4E-8A57-BCDB31627502}" dt="2022-02-12T17:35:36.255" v="1418"/>
          <ac:picMkLst>
            <pc:docMk/>
            <pc:sldMk cId="3890576264" sldId="343"/>
            <ac:picMk id="35" creationId="{93C7B295-981E-C849-B48E-2108A8F08314}"/>
          </ac:picMkLst>
        </pc:picChg>
        <pc:cxnChg chg="mod">
          <ac:chgData name="Charlotte Palmer" userId="f201b8e0-39f2-4d80-9c23-8c4b4d58bb62" providerId="ADAL" clId="{06AC70BB-02C0-2C4E-8A57-BCDB31627502}" dt="2022-02-12T17:35:36.255" v="1418"/>
          <ac:cxnSpMkLst>
            <pc:docMk/>
            <pc:sldMk cId="3890576264" sldId="343"/>
            <ac:cxnSpMk id="6" creationId="{00000000-0000-0000-0000-000000000000}"/>
          </ac:cxnSpMkLst>
        </pc:cxnChg>
        <pc:cxnChg chg="mod">
          <ac:chgData name="Charlotte Palmer" userId="f201b8e0-39f2-4d80-9c23-8c4b4d58bb62" providerId="ADAL" clId="{06AC70BB-02C0-2C4E-8A57-BCDB31627502}" dt="2022-02-12T17:35:36.255" v="1418"/>
          <ac:cxnSpMkLst>
            <pc:docMk/>
            <pc:sldMk cId="3890576264" sldId="343"/>
            <ac:cxnSpMk id="13" creationId="{00000000-0000-0000-0000-000000000000}"/>
          </ac:cxnSpMkLst>
        </pc:cxnChg>
        <pc:cxnChg chg="mod">
          <ac:chgData name="Charlotte Palmer" userId="f201b8e0-39f2-4d80-9c23-8c4b4d58bb62" providerId="ADAL" clId="{06AC70BB-02C0-2C4E-8A57-BCDB31627502}" dt="2022-02-12T17:35:36.255" v="1418"/>
          <ac:cxnSpMkLst>
            <pc:docMk/>
            <pc:sldMk cId="3890576264" sldId="343"/>
            <ac:cxnSpMk id="29" creationId="{C5930C45-CB77-ED4B-97F2-B8F550992966}"/>
          </ac:cxnSpMkLst>
        </pc:cxnChg>
        <pc:cxnChg chg="mod">
          <ac:chgData name="Charlotte Palmer" userId="f201b8e0-39f2-4d80-9c23-8c4b4d58bb62" providerId="ADAL" clId="{06AC70BB-02C0-2C4E-8A57-BCDB31627502}" dt="2022-02-12T17:35:36.255" v="1418"/>
          <ac:cxnSpMkLst>
            <pc:docMk/>
            <pc:sldMk cId="3890576264" sldId="343"/>
            <ac:cxnSpMk id="30" creationId="{052DABF5-0886-FF4C-9720-58DE77C1A8D4}"/>
          </ac:cxnSpMkLst>
        </pc:cxnChg>
        <pc:cxnChg chg="mod">
          <ac:chgData name="Charlotte Palmer" userId="f201b8e0-39f2-4d80-9c23-8c4b4d58bb62" providerId="ADAL" clId="{06AC70BB-02C0-2C4E-8A57-BCDB31627502}" dt="2022-02-12T17:35:36.255" v="1418"/>
          <ac:cxnSpMkLst>
            <pc:docMk/>
            <pc:sldMk cId="3890576264" sldId="343"/>
            <ac:cxnSpMk id="41" creationId="{11511BA4-9787-9A4E-82DC-5E41EA81DD00}"/>
          </ac:cxnSpMkLst>
        </pc:cxnChg>
        <pc:cxnChg chg="mod">
          <ac:chgData name="Charlotte Palmer" userId="f201b8e0-39f2-4d80-9c23-8c4b4d58bb62" providerId="ADAL" clId="{06AC70BB-02C0-2C4E-8A57-BCDB31627502}" dt="2022-02-12T17:35:36.255" v="1418"/>
          <ac:cxnSpMkLst>
            <pc:docMk/>
            <pc:sldMk cId="3890576264" sldId="343"/>
            <ac:cxnSpMk id="45" creationId="{A17BD352-00C2-5744-85B0-E11A41C4757D}"/>
          </ac:cxnSpMkLst>
        </pc:cxnChg>
      </pc:sldChg>
      <pc:sldChg chg="modSp">
        <pc:chgData name="Charlotte Palmer" userId="f201b8e0-39f2-4d80-9c23-8c4b4d58bb62" providerId="ADAL" clId="{06AC70BB-02C0-2C4E-8A57-BCDB31627502}" dt="2022-02-12T17:35:36.255" v="1418"/>
        <pc:sldMkLst>
          <pc:docMk/>
          <pc:sldMk cId="3890576264" sldId="344"/>
        </pc:sldMkLst>
        <pc:spChg chg="mod">
          <ac:chgData name="Charlotte Palmer" userId="f201b8e0-39f2-4d80-9c23-8c4b4d58bb62" providerId="ADAL" clId="{06AC70BB-02C0-2C4E-8A57-BCDB31627502}" dt="2022-02-12T17:35:36.255" v="1418"/>
          <ac:spMkLst>
            <pc:docMk/>
            <pc:sldMk cId="3890576264" sldId="344"/>
            <ac:spMk id="4" creationId="{00000000-0000-0000-0000-000000000000}"/>
          </ac:spMkLst>
        </pc:spChg>
        <pc:spChg chg="mod">
          <ac:chgData name="Charlotte Palmer" userId="f201b8e0-39f2-4d80-9c23-8c4b4d58bb62" providerId="ADAL" clId="{06AC70BB-02C0-2C4E-8A57-BCDB31627502}" dt="2022-02-12T17:35:36.255" v="1418"/>
          <ac:spMkLst>
            <pc:docMk/>
            <pc:sldMk cId="3890576264" sldId="344"/>
            <ac:spMk id="10" creationId="{00000000-0000-0000-0000-000000000000}"/>
          </ac:spMkLst>
        </pc:spChg>
        <pc:spChg chg="mod">
          <ac:chgData name="Charlotte Palmer" userId="f201b8e0-39f2-4d80-9c23-8c4b4d58bb62" providerId="ADAL" clId="{06AC70BB-02C0-2C4E-8A57-BCDB31627502}" dt="2022-02-12T17:35:36.255" v="1418"/>
          <ac:spMkLst>
            <pc:docMk/>
            <pc:sldMk cId="3890576264" sldId="344"/>
            <ac:spMk id="39" creationId="{50EDD2F4-9A98-4E46-A936-487676DA09BD}"/>
          </ac:spMkLst>
        </pc:spChg>
        <pc:spChg chg="mod">
          <ac:chgData name="Charlotte Palmer" userId="f201b8e0-39f2-4d80-9c23-8c4b4d58bb62" providerId="ADAL" clId="{06AC70BB-02C0-2C4E-8A57-BCDB31627502}" dt="2022-02-12T17:35:36.255" v="1418"/>
          <ac:spMkLst>
            <pc:docMk/>
            <pc:sldMk cId="3890576264" sldId="344"/>
            <ac:spMk id="41" creationId="{13DBFC3F-7EAD-854E-BD27-0C9F7A4157A3}"/>
          </ac:spMkLst>
        </pc:spChg>
        <pc:spChg chg="mod">
          <ac:chgData name="Charlotte Palmer" userId="f201b8e0-39f2-4d80-9c23-8c4b4d58bb62" providerId="ADAL" clId="{06AC70BB-02C0-2C4E-8A57-BCDB31627502}" dt="2022-02-12T17:35:36.255" v="1418"/>
          <ac:spMkLst>
            <pc:docMk/>
            <pc:sldMk cId="3890576264" sldId="344"/>
            <ac:spMk id="42" creationId="{27E71EC6-F20C-7B41-B055-FD71F4145667}"/>
          </ac:spMkLst>
        </pc:spChg>
        <pc:spChg chg="mod">
          <ac:chgData name="Charlotte Palmer" userId="f201b8e0-39f2-4d80-9c23-8c4b4d58bb62" providerId="ADAL" clId="{06AC70BB-02C0-2C4E-8A57-BCDB31627502}" dt="2022-02-12T17:35:36.255" v="1418"/>
          <ac:spMkLst>
            <pc:docMk/>
            <pc:sldMk cId="3890576264" sldId="344"/>
            <ac:spMk id="43" creationId="{44B80978-2398-BC42-9FD5-A45E9E4FF27D}"/>
          </ac:spMkLst>
        </pc:spChg>
        <pc:spChg chg="mod">
          <ac:chgData name="Charlotte Palmer" userId="f201b8e0-39f2-4d80-9c23-8c4b4d58bb62" providerId="ADAL" clId="{06AC70BB-02C0-2C4E-8A57-BCDB31627502}" dt="2022-02-12T17:35:36.255" v="1418"/>
          <ac:spMkLst>
            <pc:docMk/>
            <pc:sldMk cId="3890576264" sldId="344"/>
            <ac:spMk id="44" creationId="{99E9661A-4FC8-214B-AC21-758203BA44C6}"/>
          </ac:spMkLst>
        </pc:spChg>
        <pc:grpChg chg="mod">
          <ac:chgData name="Charlotte Palmer" userId="f201b8e0-39f2-4d80-9c23-8c4b4d58bb62" providerId="ADAL" clId="{06AC70BB-02C0-2C4E-8A57-BCDB31627502}" dt="2022-02-12T17:35:36.255" v="1418"/>
          <ac:grpSpMkLst>
            <pc:docMk/>
            <pc:sldMk cId="3890576264" sldId="344"/>
            <ac:grpSpMk id="1" creationId="{00000000-0000-0000-0000-000000000000}"/>
          </ac:grpSpMkLst>
        </pc:grpChg>
        <pc:grpChg chg="mod">
          <ac:chgData name="Charlotte Palmer" userId="f201b8e0-39f2-4d80-9c23-8c4b4d58bb62" providerId="ADAL" clId="{06AC70BB-02C0-2C4E-8A57-BCDB31627502}" dt="2022-02-12T17:35:36.255" v="1418"/>
          <ac:grpSpMkLst>
            <pc:docMk/>
            <pc:sldMk cId="3890576264" sldId="344"/>
            <ac:grpSpMk id="15" creationId="{00000000-0000-0000-0000-000000000000}"/>
          </ac:grpSpMkLst>
        </pc:grpChg>
        <pc:graphicFrameChg chg="mod">
          <ac:chgData name="Charlotte Palmer" userId="f201b8e0-39f2-4d80-9c23-8c4b4d58bb62" providerId="ADAL" clId="{06AC70BB-02C0-2C4E-8A57-BCDB31627502}" dt="2022-02-12T17:35:36.255" v="1418"/>
          <ac:graphicFrameMkLst>
            <pc:docMk/>
            <pc:sldMk cId="3890576264" sldId="344"/>
            <ac:graphicFrameMk id="35" creationId="{00000000-0000-0000-0000-000000000000}"/>
          </ac:graphicFrameMkLst>
        </pc:graphicFrameChg>
        <pc:picChg chg="mod">
          <ac:chgData name="Charlotte Palmer" userId="f201b8e0-39f2-4d80-9c23-8c4b4d58bb62" providerId="ADAL" clId="{06AC70BB-02C0-2C4E-8A57-BCDB31627502}" dt="2022-02-12T17:35:36.255" v="1418"/>
          <ac:picMkLst>
            <pc:docMk/>
            <pc:sldMk cId="3890576264" sldId="344"/>
            <ac:picMk id="2" creationId="{4DE809ED-53AC-A044-A42C-57D49B14CABD}"/>
          </ac:picMkLst>
        </pc:picChg>
        <pc:picChg chg="mod">
          <ac:chgData name="Charlotte Palmer" userId="f201b8e0-39f2-4d80-9c23-8c4b4d58bb62" providerId="ADAL" clId="{06AC70BB-02C0-2C4E-8A57-BCDB31627502}" dt="2022-02-12T17:35:36.255" v="1418"/>
          <ac:picMkLst>
            <pc:docMk/>
            <pc:sldMk cId="3890576264" sldId="344"/>
            <ac:picMk id="38" creationId="{00000000-0000-0000-0000-000000000000}"/>
          </ac:picMkLst>
        </pc:picChg>
        <pc:cxnChg chg="mod">
          <ac:chgData name="Charlotte Palmer" userId="f201b8e0-39f2-4d80-9c23-8c4b4d58bb62" providerId="ADAL" clId="{06AC70BB-02C0-2C4E-8A57-BCDB31627502}" dt="2022-02-12T17:35:36.255" v="1418"/>
          <ac:cxnSpMkLst>
            <pc:docMk/>
            <pc:sldMk cId="3890576264" sldId="344"/>
            <ac:cxnSpMk id="6" creationId="{00000000-0000-0000-0000-000000000000}"/>
          </ac:cxnSpMkLst>
        </pc:cxnChg>
        <pc:cxnChg chg="mod">
          <ac:chgData name="Charlotte Palmer" userId="f201b8e0-39f2-4d80-9c23-8c4b4d58bb62" providerId="ADAL" clId="{06AC70BB-02C0-2C4E-8A57-BCDB31627502}" dt="2022-02-12T17:35:36.255" v="1418"/>
          <ac:cxnSpMkLst>
            <pc:docMk/>
            <pc:sldMk cId="3890576264" sldId="344"/>
            <ac:cxnSpMk id="13" creationId="{00000000-0000-0000-0000-000000000000}"/>
          </ac:cxnSpMkLst>
        </pc:cxnChg>
      </pc:sldChg>
      <pc:sldChg chg="modSp">
        <pc:chgData name="Charlotte Palmer" userId="f201b8e0-39f2-4d80-9c23-8c4b4d58bb62" providerId="ADAL" clId="{06AC70BB-02C0-2C4E-8A57-BCDB31627502}" dt="2022-02-12T17:35:36.255" v="1418"/>
        <pc:sldMkLst>
          <pc:docMk/>
          <pc:sldMk cId="3890576264" sldId="346"/>
        </pc:sldMkLst>
        <pc:spChg chg="mod">
          <ac:chgData name="Charlotte Palmer" userId="f201b8e0-39f2-4d80-9c23-8c4b4d58bb62" providerId="ADAL" clId="{06AC70BB-02C0-2C4E-8A57-BCDB31627502}" dt="2022-02-12T17:35:36.255" v="1418"/>
          <ac:spMkLst>
            <pc:docMk/>
            <pc:sldMk cId="3890576264" sldId="346"/>
            <ac:spMk id="2" creationId="{00000000-0000-0000-0000-000000000000}"/>
          </ac:spMkLst>
        </pc:spChg>
        <pc:spChg chg="mod">
          <ac:chgData name="Charlotte Palmer" userId="f201b8e0-39f2-4d80-9c23-8c4b4d58bb62" providerId="ADAL" clId="{06AC70BB-02C0-2C4E-8A57-BCDB31627502}" dt="2022-02-12T17:35:36.255" v="1418"/>
          <ac:spMkLst>
            <pc:docMk/>
            <pc:sldMk cId="3890576264" sldId="346"/>
            <ac:spMk id="4" creationId="{00000000-0000-0000-0000-000000000000}"/>
          </ac:spMkLst>
        </pc:spChg>
        <pc:spChg chg="mod">
          <ac:chgData name="Charlotte Palmer" userId="f201b8e0-39f2-4d80-9c23-8c4b4d58bb62" providerId="ADAL" clId="{06AC70BB-02C0-2C4E-8A57-BCDB31627502}" dt="2022-02-12T17:35:36.255" v="1418"/>
          <ac:spMkLst>
            <pc:docMk/>
            <pc:sldMk cId="3890576264" sldId="346"/>
            <ac:spMk id="5" creationId="{FAE269DB-5FA0-4B4F-9776-74E783F90476}"/>
          </ac:spMkLst>
        </pc:spChg>
        <pc:spChg chg="mod">
          <ac:chgData name="Charlotte Palmer" userId="f201b8e0-39f2-4d80-9c23-8c4b4d58bb62" providerId="ADAL" clId="{06AC70BB-02C0-2C4E-8A57-BCDB31627502}" dt="2022-02-12T17:35:36.255" v="1418"/>
          <ac:spMkLst>
            <pc:docMk/>
            <pc:sldMk cId="3890576264" sldId="346"/>
            <ac:spMk id="10" creationId="{00000000-0000-0000-0000-000000000000}"/>
          </ac:spMkLst>
        </pc:spChg>
        <pc:spChg chg="mod">
          <ac:chgData name="Charlotte Palmer" userId="f201b8e0-39f2-4d80-9c23-8c4b4d58bb62" providerId="ADAL" clId="{06AC70BB-02C0-2C4E-8A57-BCDB31627502}" dt="2022-02-12T17:35:36.255" v="1418"/>
          <ac:spMkLst>
            <pc:docMk/>
            <pc:sldMk cId="3890576264" sldId="346"/>
            <ac:spMk id="17" creationId="{22182424-EB05-7444-A6E6-D86C09E16913}"/>
          </ac:spMkLst>
        </pc:spChg>
        <pc:spChg chg="mod">
          <ac:chgData name="Charlotte Palmer" userId="f201b8e0-39f2-4d80-9c23-8c4b4d58bb62" providerId="ADAL" clId="{06AC70BB-02C0-2C4E-8A57-BCDB31627502}" dt="2022-02-12T17:35:36.255" v="1418"/>
          <ac:spMkLst>
            <pc:docMk/>
            <pc:sldMk cId="3890576264" sldId="346"/>
            <ac:spMk id="19" creationId="{4EB27B8F-0691-204A-AEC5-0637CDBF148B}"/>
          </ac:spMkLst>
        </pc:spChg>
        <pc:spChg chg="mod">
          <ac:chgData name="Charlotte Palmer" userId="f201b8e0-39f2-4d80-9c23-8c4b4d58bb62" providerId="ADAL" clId="{06AC70BB-02C0-2C4E-8A57-BCDB31627502}" dt="2022-02-12T17:35:36.255" v="1418"/>
          <ac:spMkLst>
            <pc:docMk/>
            <pc:sldMk cId="3890576264" sldId="346"/>
            <ac:spMk id="20" creationId="{87224A86-6B35-0D4A-A132-BCF4777B4064}"/>
          </ac:spMkLst>
        </pc:spChg>
        <pc:grpChg chg="mod">
          <ac:chgData name="Charlotte Palmer" userId="f201b8e0-39f2-4d80-9c23-8c4b4d58bb62" providerId="ADAL" clId="{06AC70BB-02C0-2C4E-8A57-BCDB31627502}" dt="2022-02-12T17:35:36.255" v="1418"/>
          <ac:grpSpMkLst>
            <pc:docMk/>
            <pc:sldMk cId="3890576264" sldId="346"/>
            <ac:grpSpMk id="1" creationId="{00000000-0000-0000-0000-000000000000}"/>
          </ac:grpSpMkLst>
        </pc:grpChg>
        <pc:grpChg chg="mod">
          <ac:chgData name="Charlotte Palmer" userId="f201b8e0-39f2-4d80-9c23-8c4b4d58bb62" providerId="ADAL" clId="{06AC70BB-02C0-2C4E-8A57-BCDB31627502}" dt="2022-02-12T17:35:36.255" v="1418"/>
          <ac:grpSpMkLst>
            <pc:docMk/>
            <pc:sldMk cId="3890576264" sldId="346"/>
            <ac:grpSpMk id="7" creationId="{93DA745C-EEE7-5A44-98F3-52F9D31BC8C4}"/>
          </ac:grpSpMkLst>
        </pc:grpChg>
        <pc:grpChg chg="mod">
          <ac:chgData name="Charlotte Palmer" userId="f201b8e0-39f2-4d80-9c23-8c4b4d58bb62" providerId="ADAL" clId="{06AC70BB-02C0-2C4E-8A57-BCDB31627502}" dt="2022-02-12T17:35:36.255" v="1418"/>
          <ac:grpSpMkLst>
            <pc:docMk/>
            <pc:sldMk cId="3890576264" sldId="346"/>
            <ac:grpSpMk id="15" creationId="{00000000-0000-0000-0000-000000000000}"/>
          </ac:grpSpMkLst>
        </pc:grpChg>
        <pc:graphicFrameChg chg="mod">
          <ac:chgData name="Charlotte Palmer" userId="f201b8e0-39f2-4d80-9c23-8c4b4d58bb62" providerId="ADAL" clId="{06AC70BB-02C0-2C4E-8A57-BCDB31627502}" dt="2022-02-12T17:35:36.255" v="1418"/>
          <ac:graphicFrameMkLst>
            <pc:docMk/>
            <pc:sldMk cId="3890576264" sldId="346"/>
            <ac:graphicFrameMk id="3" creationId="{00000000-0000-0000-0000-000000000000}"/>
          </ac:graphicFrameMkLst>
        </pc:graphicFrameChg>
        <pc:graphicFrameChg chg="mod">
          <ac:chgData name="Charlotte Palmer" userId="f201b8e0-39f2-4d80-9c23-8c4b4d58bb62" providerId="ADAL" clId="{06AC70BB-02C0-2C4E-8A57-BCDB31627502}" dt="2022-02-12T17:35:36.255" v="1418"/>
          <ac:graphicFrameMkLst>
            <pc:docMk/>
            <pc:sldMk cId="3890576264" sldId="346"/>
            <ac:graphicFrameMk id="11" creationId="{00000000-0000-0000-0000-000000000000}"/>
          </ac:graphicFrameMkLst>
        </pc:graphicFrameChg>
        <pc:graphicFrameChg chg="mod">
          <ac:chgData name="Charlotte Palmer" userId="f201b8e0-39f2-4d80-9c23-8c4b4d58bb62" providerId="ADAL" clId="{06AC70BB-02C0-2C4E-8A57-BCDB31627502}" dt="2022-02-12T17:35:36.255" v="1418"/>
          <ac:graphicFrameMkLst>
            <pc:docMk/>
            <pc:sldMk cId="3890576264" sldId="346"/>
            <ac:graphicFrameMk id="14" creationId="{00000000-0000-0000-0000-000000000000}"/>
          </ac:graphicFrameMkLst>
        </pc:graphicFrameChg>
        <pc:graphicFrameChg chg="mod">
          <ac:chgData name="Charlotte Palmer" userId="f201b8e0-39f2-4d80-9c23-8c4b4d58bb62" providerId="ADAL" clId="{06AC70BB-02C0-2C4E-8A57-BCDB31627502}" dt="2022-02-12T17:35:36.255" v="1418"/>
          <ac:graphicFrameMkLst>
            <pc:docMk/>
            <pc:sldMk cId="3890576264" sldId="346"/>
            <ac:graphicFrameMk id="16" creationId="{00000000-0000-0000-0000-000000000000}"/>
          </ac:graphicFrameMkLst>
        </pc:graphicFrameChg>
        <pc:picChg chg="mod">
          <ac:chgData name="Charlotte Palmer" userId="f201b8e0-39f2-4d80-9c23-8c4b4d58bb62" providerId="ADAL" clId="{06AC70BB-02C0-2C4E-8A57-BCDB31627502}" dt="2022-02-12T17:35:36.255" v="1418"/>
          <ac:picMkLst>
            <pc:docMk/>
            <pc:sldMk cId="3890576264" sldId="346"/>
            <ac:picMk id="12" creationId="{00000000-0000-0000-0000-000000000000}"/>
          </ac:picMkLst>
        </pc:picChg>
        <pc:cxnChg chg="mod">
          <ac:chgData name="Charlotte Palmer" userId="f201b8e0-39f2-4d80-9c23-8c4b4d58bb62" providerId="ADAL" clId="{06AC70BB-02C0-2C4E-8A57-BCDB31627502}" dt="2022-02-12T17:35:36.255" v="1418"/>
          <ac:cxnSpMkLst>
            <pc:docMk/>
            <pc:sldMk cId="3890576264" sldId="346"/>
            <ac:cxnSpMk id="6" creationId="{00000000-0000-0000-0000-000000000000}"/>
          </ac:cxnSpMkLst>
        </pc:cxnChg>
        <pc:cxnChg chg="mod">
          <ac:chgData name="Charlotte Palmer" userId="f201b8e0-39f2-4d80-9c23-8c4b4d58bb62" providerId="ADAL" clId="{06AC70BB-02C0-2C4E-8A57-BCDB31627502}" dt="2022-02-12T17:35:36.255" v="1418"/>
          <ac:cxnSpMkLst>
            <pc:docMk/>
            <pc:sldMk cId="3890576264" sldId="346"/>
            <ac:cxnSpMk id="13" creationId="{00000000-0000-0000-0000-000000000000}"/>
          </ac:cxnSpMkLst>
        </pc:cxnChg>
      </pc:sldChg>
      <pc:sldChg chg="del">
        <pc:chgData name="Charlotte Palmer" userId="f201b8e0-39f2-4d80-9c23-8c4b4d58bb62" providerId="ADAL" clId="{06AC70BB-02C0-2C4E-8A57-BCDB31627502}" dt="2022-02-12T11:27:42.026" v="801" actId="2696"/>
        <pc:sldMkLst>
          <pc:docMk/>
          <pc:sldMk cId="1004874706" sldId="349"/>
        </pc:sldMkLst>
      </pc:sldChg>
      <pc:sldChg chg="del">
        <pc:chgData name="Charlotte Palmer" userId="f201b8e0-39f2-4d80-9c23-8c4b4d58bb62" providerId="ADAL" clId="{06AC70BB-02C0-2C4E-8A57-BCDB31627502}" dt="2022-02-12T17:35:37.650" v="1419" actId="2696"/>
        <pc:sldMkLst>
          <pc:docMk/>
          <pc:sldMk cId="0" sldId="350"/>
        </pc:sldMkLst>
      </pc:sldChg>
      <pc:sldChg chg="del">
        <pc:chgData name="Charlotte Palmer" userId="f201b8e0-39f2-4d80-9c23-8c4b4d58bb62" providerId="ADAL" clId="{06AC70BB-02C0-2C4E-8A57-BCDB31627502}" dt="2022-02-12T11:27:37.659" v="799" actId="2696"/>
        <pc:sldMkLst>
          <pc:docMk/>
          <pc:sldMk cId="3701405334" sldId="351"/>
        </pc:sldMkLst>
      </pc:sldChg>
      <pc:sldChg chg="del">
        <pc:chgData name="Charlotte Palmer" userId="f201b8e0-39f2-4d80-9c23-8c4b4d58bb62" providerId="ADAL" clId="{06AC70BB-02C0-2C4E-8A57-BCDB31627502}" dt="2022-02-12T11:27:39.996" v="800" actId="2696"/>
        <pc:sldMkLst>
          <pc:docMk/>
          <pc:sldMk cId="78176663" sldId="352"/>
        </pc:sldMkLst>
      </pc:sldChg>
      <pc:sldChg chg="addSp modSp mod modNotesTx">
        <pc:chgData name="Charlotte Palmer" userId="f201b8e0-39f2-4d80-9c23-8c4b4d58bb62" providerId="ADAL" clId="{06AC70BB-02C0-2C4E-8A57-BCDB31627502}" dt="2022-02-07T09:39:34.674" v="797" actId="20577"/>
        <pc:sldMkLst>
          <pc:docMk/>
          <pc:sldMk cId="240300742" sldId="353"/>
        </pc:sldMkLst>
        <pc:spChg chg="mod">
          <ac:chgData name="Charlotte Palmer" userId="f201b8e0-39f2-4d80-9c23-8c4b4d58bb62" providerId="ADAL" clId="{06AC70BB-02C0-2C4E-8A57-BCDB31627502}" dt="2022-02-07T09:38:38.376" v="655" actId="20577"/>
          <ac:spMkLst>
            <pc:docMk/>
            <pc:sldMk cId="240300742" sldId="353"/>
            <ac:spMk id="2" creationId="{00000000-0000-0000-0000-000000000000}"/>
          </ac:spMkLst>
        </pc:spChg>
        <pc:spChg chg="add mod">
          <ac:chgData name="Charlotte Palmer" userId="f201b8e0-39f2-4d80-9c23-8c4b4d58bb62" providerId="ADAL" clId="{06AC70BB-02C0-2C4E-8A57-BCDB31627502}" dt="2022-02-07T09:39:12.444" v="707" actId="20577"/>
          <ac:spMkLst>
            <pc:docMk/>
            <pc:sldMk cId="240300742" sldId="353"/>
            <ac:spMk id="16" creationId="{218F9C95-5D75-9649-AD36-91C8186C9699}"/>
          </ac:spMkLst>
        </pc:spChg>
        <pc:graphicFrameChg chg="mod">
          <ac:chgData name="Charlotte Palmer" userId="f201b8e0-39f2-4d80-9c23-8c4b4d58bb62" providerId="ADAL" clId="{06AC70BB-02C0-2C4E-8A57-BCDB31627502}" dt="2022-02-07T09:38:35.999" v="654" actId="1076"/>
          <ac:graphicFrameMkLst>
            <pc:docMk/>
            <pc:sldMk cId="240300742" sldId="353"/>
            <ac:graphicFrameMk id="17" creationId="{00000000-0000-0000-0000-000000000000}"/>
          </ac:graphicFrameMkLst>
        </pc:graphicFrameChg>
        <pc:graphicFrameChg chg="mod">
          <ac:chgData name="Charlotte Palmer" userId="f201b8e0-39f2-4d80-9c23-8c4b4d58bb62" providerId="ADAL" clId="{06AC70BB-02C0-2C4E-8A57-BCDB31627502}" dt="2022-02-07T09:38:41.399" v="656" actId="1076"/>
          <ac:graphicFrameMkLst>
            <pc:docMk/>
            <pc:sldMk cId="240300742" sldId="353"/>
            <ac:graphicFrameMk id="19" creationId="{00000000-0000-0000-0000-000000000000}"/>
          </ac:graphicFrameMkLst>
        </pc:graphicFrameChg>
      </pc:sldChg>
      <pc:sldChg chg="modSp">
        <pc:chgData name="Charlotte Palmer" userId="f201b8e0-39f2-4d80-9c23-8c4b4d58bb62" providerId="ADAL" clId="{06AC70BB-02C0-2C4E-8A57-BCDB31627502}" dt="2022-02-12T17:35:36.255" v="1418"/>
        <pc:sldMkLst>
          <pc:docMk/>
          <pc:sldMk cId="1077384533" sldId="354"/>
        </pc:sldMkLst>
        <pc:spChg chg="mod">
          <ac:chgData name="Charlotte Palmer" userId="f201b8e0-39f2-4d80-9c23-8c4b4d58bb62" providerId="ADAL" clId="{06AC70BB-02C0-2C4E-8A57-BCDB31627502}" dt="2022-02-12T17:35:36.255" v="1418"/>
          <ac:spMkLst>
            <pc:docMk/>
            <pc:sldMk cId="1077384533" sldId="354"/>
            <ac:spMk id="2" creationId="{00000000-0000-0000-0000-000000000000}"/>
          </ac:spMkLst>
        </pc:spChg>
        <pc:spChg chg="mod">
          <ac:chgData name="Charlotte Palmer" userId="f201b8e0-39f2-4d80-9c23-8c4b4d58bb62" providerId="ADAL" clId="{06AC70BB-02C0-2C4E-8A57-BCDB31627502}" dt="2022-02-12T17:35:36.255" v="1418"/>
          <ac:spMkLst>
            <pc:docMk/>
            <pc:sldMk cId="1077384533" sldId="354"/>
            <ac:spMk id="4" creationId="{00000000-0000-0000-0000-000000000000}"/>
          </ac:spMkLst>
        </pc:spChg>
        <pc:spChg chg="mod">
          <ac:chgData name="Charlotte Palmer" userId="f201b8e0-39f2-4d80-9c23-8c4b4d58bb62" providerId="ADAL" clId="{06AC70BB-02C0-2C4E-8A57-BCDB31627502}" dt="2022-02-12T17:35:36.255" v="1418"/>
          <ac:spMkLst>
            <pc:docMk/>
            <pc:sldMk cId="1077384533" sldId="354"/>
            <ac:spMk id="10" creationId="{00000000-0000-0000-0000-000000000000}"/>
          </ac:spMkLst>
        </pc:spChg>
        <pc:spChg chg="mod">
          <ac:chgData name="Charlotte Palmer" userId="f201b8e0-39f2-4d80-9c23-8c4b4d58bb62" providerId="ADAL" clId="{06AC70BB-02C0-2C4E-8A57-BCDB31627502}" dt="2022-02-12T17:35:36.255" v="1418"/>
          <ac:spMkLst>
            <pc:docMk/>
            <pc:sldMk cId="1077384533" sldId="354"/>
            <ac:spMk id="12" creationId="{B7BAEA50-02A6-9640-AEF6-6B43B05C9660}"/>
          </ac:spMkLst>
        </pc:spChg>
        <pc:spChg chg="mod">
          <ac:chgData name="Charlotte Palmer" userId="f201b8e0-39f2-4d80-9c23-8c4b4d58bb62" providerId="ADAL" clId="{06AC70BB-02C0-2C4E-8A57-BCDB31627502}" dt="2022-02-12T17:35:36.255" v="1418"/>
          <ac:spMkLst>
            <pc:docMk/>
            <pc:sldMk cId="1077384533" sldId="354"/>
            <ac:spMk id="16" creationId="{30721796-3C55-7042-A66A-E814005C438C}"/>
          </ac:spMkLst>
        </pc:spChg>
        <pc:grpChg chg="mod">
          <ac:chgData name="Charlotte Palmer" userId="f201b8e0-39f2-4d80-9c23-8c4b4d58bb62" providerId="ADAL" clId="{06AC70BB-02C0-2C4E-8A57-BCDB31627502}" dt="2022-02-12T17:35:36.255" v="1418"/>
          <ac:grpSpMkLst>
            <pc:docMk/>
            <pc:sldMk cId="1077384533" sldId="354"/>
            <ac:grpSpMk id="1" creationId="{00000000-0000-0000-0000-000000000000}"/>
          </ac:grpSpMkLst>
        </pc:grpChg>
        <pc:grpChg chg="mod">
          <ac:chgData name="Charlotte Palmer" userId="f201b8e0-39f2-4d80-9c23-8c4b4d58bb62" providerId="ADAL" clId="{06AC70BB-02C0-2C4E-8A57-BCDB31627502}" dt="2022-02-12T17:35:36.255" v="1418"/>
          <ac:grpSpMkLst>
            <pc:docMk/>
            <pc:sldMk cId="1077384533" sldId="354"/>
            <ac:grpSpMk id="15" creationId="{00000000-0000-0000-0000-000000000000}"/>
          </ac:grpSpMkLst>
        </pc:grpChg>
        <pc:graphicFrameChg chg="mod">
          <ac:chgData name="Charlotte Palmer" userId="f201b8e0-39f2-4d80-9c23-8c4b4d58bb62" providerId="ADAL" clId="{06AC70BB-02C0-2C4E-8A57-BCDB31627502}" dt="2022-02-12T17:35:36.255" v="1418"/>
          <ac:graphicFrameMkLst>
            <pc:docMk/>
            <pc:sldMk cId="1077384533" sldId="354"/>
            <ac:graphicFrameMk id="3" creationId="{00000000-0000-0000-0000-000000000000}"/>
          </ac:graphicFrameMkLst>
        </pc:graphicFrameChg>
        <pc:graphicFrameChg chg="mod">
          <ac:chgData name="Charlotte Palmer" userId="f201b8e0-39f2-4d80-9c23-8c4b4d58bb62" providerId="ADAL" clId="{06AC70BB-02C0-2C4E-8A57-BCDB31627502}" dt="2022-02-12T17:35:36.255" v="1418"/>
          <ac:graphicFrameMkLst>
            <pc:docMk/>
            <pc:sldMk cId="1077384533" sldId="354"/>
            <ac:graphicFrameMk id="11" creationId="{00000000-0000-0000-0000-000000000000}"/>
          </ac:graphicFrameMkLst>
        </pc:graphicFrameChg>
        <pc:picChg chg="mod">
          <ac:chgData name="Charlotte Palmer" userId="f201b8e0-39f2-4d80-9c23-8c4b4d58bb62" providerId="ADAL" clId="{06AC70BB-02C0-2C4E-8A57-BCDB31627502}" dt="2022-02-12T17:35:36.255" v="1418"/>
          <ac:picMkLst>
            <pc:docMk/>
            <pc:sldMk cId="1077384533" sldId="354"/>
            <ac:picMk id="14" creationId="{00000000-0000-0000-0000-000000000000}"/>
          </ac:picMkLst>
        </pc:picChg>
        <pc:cxnChg chg="mod">
          <ac:chgData name="Charlotte Palmer" userId="f201b8e0-39f2-4d80-9c23-8c4b4d58bb62" providerId="ADAL" clId="{06AC70BB-02C0-2C4E-8A57-BCDB31627502}" dt="2022-02-12T17:35:36.255" v="1418"/>
          <ac:cxnSpMkLst>
            <pc:docMk/>
            <pc:sldMk cId="1077384533" sldId="354"/>
            <ac:cxnSpMk id="6" creationId="{00000000-0000-0000-0000-000000000000}"/>
          </ac:cxnSpMkLst>
        </pc:cxnChg>
        <pc:cxnChg chg="mod">
          <ac:chgData name="Charlotte Palmer" userId="f201b8e0-39f2-4d80-9c23-8c4b4d58bb62" providerId="ADAL" clId="{06AC70BB-02C0-2C4E-8A57-BCDB31627502}" dt="2022-02-12T17:35:36.255" v="1418"/>
          <ac:cxnSpMkLst>
            <pc:docMk/>
            <pc:sldMk cId="1077384533" sldId="354"/>
            <ac:cxnSpMk id="13" creationId="{00000000-0000-0000-0000-000000000000}"/>
          </ac:cxnSpMkLst>
        </pc:cxnChg>
      </pc:sldChg>
      <pc:sldChg chg="modSp">
        <pc:chgData name="Charlotte Palmer" userId="f201b8e0-39f2-4d80-9c23-8c4b4d58bb62" providerId="ADAL" clId="{06AC70BB-02C0-2C4E-8A57-BCDB31627502}" dt="2022-02-12T17:35:36.255" v="1418"/>
        <pc:sldMkLst>
          <pc:docMk/>
          <pc:sldMk cId="904770951" sldId="356"/>
        </pc:sldMkLst>
        <pc:spChg chg="mod">
          <ac:chgData name="Charlotte Palmer" userId="f201b8e0-39f2-4d80-9c23-8c4b4d58bb62" providerId="ADAL" clId="{06AC70BB-02C0-2C4E-8A57-BCDB31627502}" dt="2022-02-12T17:35:36.255" v="1418"/>
          <ac:spMkLst>
            <pc:docMk/>
            <pc:sldMk cId="904770951" sldId="356"/>
            <ac:spMk id="4" creationId="{00000000-0000-0000-0000-000000000000}"/>
          </ac:spMkLst>
        </pc:spChg>
        <pc:spChg chg="mod">
          <ac:chgData name="Charlotte Palmer" userId="f201b8e0-39f2-4d80-9c23-8c4b4d58bb62" providerId="ADAL" clId="{06AC70BB-02C0-2C4E-8A57-BCDB31627502}" dt="2022-02-12T17:35:36.255" v="1418"/>
          <ac:spMkLst>
            <pc:docMk/>
            <pc:sldMk cId="904770951" sldId="356"/>
            <ac:spMk id="10" creationId="{00000000-0000-0000-0000-000000000000}"/>
          </ac:spMkLst>
        </pc:spChg>
        <pc:spChg chg="mod">
          <ac:chgData name="Charlotte Palmer" userId="f201b8e0-39f2-4d80-9c23-8c4b4d58bb62" providerId="ADAL" clId="{06AC70BB-02C0-2C4E-8A57-BCDB31627502}" dt="2022-02-12T17:35:36.255" v="1418"/>
          <ac:spMkLst>
            <pc:docMk/>
            <pc:sldMk cId="904770951" sldId="356"/>
            <ac:spMk id="14" creationId="{0DFE8C3C-18C4-864D-844F-6283A0627996}"/>
          </ac:spMkLst>
        </pc:spChg>
        <pc:spChg chg="mod">
          <ac:chgData name="Charlotte Palmer" userId="f201b8e0-39f2-4d80-9c23-8c4b4d58bb62" providerId="ADAL" clId="{06AC70BB-02C0-2C4E-8A57-BCDB31627502}" dt="2022-02-12T17:35:36.255" v="1418"/>
          <ac:spMkLst>
            <pc:docMk/>
            <pc:sldMk cId="904770951" sldId="356"/>
            <ac:spMk id="17" creationId="{0B1D6AF0-0382-134C-AD71-80FF4BD044D7}"/>
          </ac:spMkLst>
        </pc:spChg>
        <pc:spChg chg="mod">
          <ac:chgData name="Charlotte Palmer" userId="f201b8e0-39f2-4d80-9c23-8c4b4d58bb62" providerId="ADAL" clId="{06AC70BB-02C0-2C4E-8A57-BCDB31627502}" dt="2022-02-12T17:35:36.255" v="1418"/>
          <ac:spMkLst>
            <pc:docMk/>
            <pc:sldMk cId="904770951" sldId="356"/>
            <ac:spMk id="18" creationId="{7A150601-0A61-4D4E-A84A-25243CEC58D2}"/>
          </ac:spMkLst>
        </pc:spChg>
        <pc:spChg chg="mod">
          <ac:chgData name="Charlotte Palmer" userId="f201b8e0-39f2-4d80-9c23-8c4b4d58bb62" providerId="ADAL" clId="{06AC70BB-02C0-2C4E-8A57-BCDB31627502}" dt="2022-02-12T17:35:36.255" v="1418"/>
          <ac:spMkLst>
            <pc:docMk/>
            <pc:sldMk cId="904770951" sldId="356"/>
            <ac:spMk id="22" creationId="{AE174561-A652-D34B-8C1E-29666E500E14}"/>
          </ac:spMkLst>
        </pc:spChg>
        <pc:spChg chg="mod">
          <ac:chgData name="Charlotte Palmer" userId="f201b8e0-39f2-4d80-9c23-8c4b4d58bb62" providerId="ADAL" clId="{06AC70BB-02C0-2C4E-8A57-BCDB31627502}" dt="2022-02-12T17:35:36.255" v="1418"/>
          <ac:spMkLst>
            <pc:docMk/>
            <pc:sldMk cId="904770951" sldId="356"/>
            <ac:spMk id="24" creationId="{F2519DB3-B06C-5943-B6D3-02285941C1B5}"/>
          </ac:spMkLst>
        </pc:spChg>
        <pc:spChg chg="mod">
          <ac:chgData name="Charlotte Palmer" userId="f201b8e0-39f2-4d80-9c23-8c4b4d58bb62" providerId="ADAL" clId="{06AC70BB-02C0-2C4E-8A57-BCDB31627502}" dt="2022-02-12T17:35:36.255" v="1418"/>
          <ac:spMkLst>
            <pc:docMk/>
            <pc:sldMk cId="904770951" sldId="356"/>
            <ac:spMk id="37" creationId="{4CF3D6AF-7BA5-5A48-87F7-351893DB5678}"/>
          </ac:spMkLst>
        </pc:spChg>
        <pc:spChg chg="mod">
          <ac:chgData name="Charlotte Palmer" userId="f201b8e0-39f2-4d80-9c23-8c4b4d58bb62" providerId="ADAL" clId="{06AC70BB-02C0-2C4E-8A57-BCDB31627502}" dt="2022-02-12T17:35:36.255" v="1418"/>
          <ac:spMkLst>
            <pc:docMk/>
            <pc:sldMk cId="904770951" sldId="356"/>
            <ac:spMk id="39" creationId="{50EDD2F4-9A98-4E46-A936-487676DA09BD}"/>
          </ac:spMkLst>
        </pc:spChg>
        <pc:spChg chg="mod">
          <ac:chgData name="Charlotte Palmer" userId="f201b8e0-39f2-4d80-9c23-8c4b4d58bb62" providerId="ADAL" clId="{06AC70BB-02C0-2C4E-8A57-BCDB31627502}" dt="2022-02-12T17:35:36.255" v="1418"/>
          <ac:spMkLst>
            <pc:docMk/>
            <pc:sldMk cId="904770951" sldId="356"/>
            <ac:spMk id="42" creationId="{7C19DF5C-DFBE-4745-935C-EC4CEEA20259}"/>
          </ac:spMkLst>
        </pc:spChg>
        <pc:grpChg chg="mod">
          <ac:chgData name="Charlotte Palmer" userId="f201b8e0-39f2-4d80-9c23-8c4b4d58bb62" providerId="ADAL" clId="{06AC70BB-02C0-2C4E-8A57-BCDB31627502}" dt="2022-02-12T17:35:36.255" v="1418"/>
          <ac:grpSpMkLst>
            <pc:docMk/>
            <pc:sldMk cId="904770951" sldId="356"/>
            <ac:grpSpMk id="1" creationId="{00000000-0000-0000-0000-000000000000}"/>
          </ac:grpSpMkLst>
        </pc:grpChg>
        <pc:grpChg chg="mod">
          <ac:chgData name="Charlotte Palmer" userId="f201b8e0-39f2-4d80-9c23-8c4b4d58bb62" providerId="ADAL" clId="{06AC70BB-02C0-2C4E-8A57-BCDB31627502}" dt="2022-02-12T17:35:36.255" v="1418"/>
          <ac:grpSpMkLst>
            <pc:docMk/>
            <pc:sldMk cId="904770951" sldId="356"/>
            <ac:grpSpMk id="15" creationId="{00000000-0000-0000-0000-000000000000}"/>
          </ac:grpSpMkLst>
        </pc:grpChg>
        <pc:grpChg chg="mod">
          <ac:chgData name="Charlotte Palmer" userId="f201b8e0-39f2-4d80-9c23-8c4b4d58bb62" providerId="ADAL" clId="{06AC70BB-02C0-2C4E-8A57-BCDB31627502}" dt="2022-02-12T17:35:36.255" v="1418"/>
          <ac:grpSpMkLst>
            <pc:docMk/>
            <pc:sldMk cId="904770951" sldId="356"/>
            <ac:grpSpMk id="26" creationId="{2132F7F7-A660-1B41-817C-443B3493DD19}"/>
          </ac:grpSpMkLst>
        </pc:grpChg>
        <pc:grpChg chg="mod">
          <ac:chgData name="Charlotte Palmer" userId="f201b8e0-39f2-4d80-9c23-8c4b4d58bb62" providerId="ADAL" clId="{06AC70BB-02C0-2C4E-8A57-BCDB31627502}" dt="2022-02-12T17:35:36.255" v="1418"/>
          <ac:grpSpMkLst>
            <pc:docMk/>
            <pc:sldMk cId="904770951" sldId="356"/>
            <ac:grpSpMk id="29" creationId="{0FAB09B6-D28F-FB4B-8C64-FD21352ED971}"/>
          </ac:grpSpMkLst>
        </pc:grpChg>
        <pc:graphicFrameChg chg="mod">
          <ac:chgData name="Charlotte Palmer" userId="f201b8e0-39f2-4d80-9c23-8c4b4d58bb62" providerId="ADAL" clId="{06AC70BB-02C0-2C4E-8A57-BCDB31627502}" dt="2022-02-12T17:35:36.255" v="1418"/>
          <ac:graphicFrameMkLst>
            <pc:docMk/>
            <pc:sldMk cId="904770951" sldId="356"/>
            <ac:graphicFrameMk id="35" creationId="{00000000-0000-0000-0000-000000000000}"/>
          </ac:graphicFrameMkLst>
        </pc:graphicFrameChg>
        <pc:picChg chg="mod">
          <ac:chgData name="Charlotte Palmer" userId="f201b8e0-39f2-4d80-9c23-8c4b4d58bb62" providerId="ADAL" clId="{06AC70BB-02C0-2C4E-8A57-BCDB31627502}" dt="2022-02-12T17:35:36.255" v="1418"/>
          <ac:picMkLst>
            <pc:docMk/>
            <pc:sldMk cId="904770951" sldId="356"/>
            <ac:picMk id="5" creationId="{BF086D51-2F71-754D-9BEF-FAA4079531EE}"/>
          </ac:picMkLst>
        </pc:picChg>
        <pc:picChg chg="mod">
          <ac:chgData name="Charlotte Palmer" userId="f201b8e0-39f2-4d80-9c23-8c4b4d58bb62" providerId="ADAL" clId="{06AC70BB-02C0-2C4E-8A57-BCDB31627502}" dt="2022-02-12T17:35:36.255" v="1418"/>
          <ac:picMkLst>
            <pc:docMk/>
            <pc:sldMk cId="904770951" sldId="356"/>
            <ac:picMk id="8" creationId="{F01F63A4-567B-8B4F-86D3-D98477F6345C}"/>
          </ac:picMkLst>
        </pc:picChg>
        <pc:picChg chg="mod">
          <ac:chgData name="Charlotte Palmer" userId="f201b8e0-39f2-4d80-9c23-8c4b4d58bb62" providerId="ADAL" clId="{06AC70BB-02C0-2C4E-8A57-BCDB31627502}" dt="2022-02-12T17:35:36.255" v="1418"/>
          <ac:picMkLst>
            <pc:docMk/>
            <pc:sldMk cId="904770951" sldId="356"/>
            <ac:picMk id="9" creationId="{45F388B3-F0C6-A346-AC07-F742AA2848F3}"/>
          </ac:picMkLst>
        </pc:picChg>
        <pc:picChg chg="mod">
          <ac:chgData name="Charlotte Palmer" userId="f201b8e0-39f2-4d80-9c23-8c4b4d58bb62" providerId="ADAL" clId="{06AC70BB-02C0-2C4E-8A57-BCDB31627502}" dt="2022-02-12T17:35:36.255" v="1418"/>
          <ac:picMkLst>
            <pc:docMk/>
            <pc:sldMk cId="904770951" sldId="356"/>
            <ac:picMk id="16" creationId="{093E59EE-B59A-094C-8C2C-E1F3AA95EEEE}"/>
          </ac:picMkLst>
        </pc:picChg>
        <pc:picChg chg="mod">
          <ac:chgData name="Charlotte Palmer" userId="f201b8e0-39f2-4d80-9c23-8c4b4d58bb62" providerId="ADAL" clId="{06AC70BB-02C0-2C4E-8A57-BCDB31627502}" dt="2022-02-12T17:35:36.255" v="1418"/>
          <ac:picMkLst>
            <pc:docMk/>
            <pc:sldMk cId="904770951" sldId="356"/>
            <ac:picMk id="25" creationId="{08EA57A7-E8D4-404B-A7F6-FB6586C2D563}"/>
          </ac:picMkLst>
        </pc:picChg>
        <pc:picChg chg="mod">
          <ac:chgData name="Charlotte Palmer" userId="f201b8e0-39f2-4d80-9c23-8c4b4d58bb62" providerId="ADAL" clId="{06AC70BB-02C0-2C4E-8A57-BCDB31627502}" dt="2022-02-12T17:35:36.255" v="1418"/>
          <ac:picMkLst>
            <pc:docMk/>
            <pc:sldMk cId="904770951" sldId="356"/>
            <ac:picMk id="27" creationId="{15A17CF2-18D5-094A-B7E2-06DD77720012}"/>
          </ac:picMkLst>
        </pc:picChg>
        <pc:picChg chg="mod">
          <ac:chgData name="Charlotte Palmer" userId="f201b8e0-39f2-4d80-9c23-8c4b4d58bb62" providerId="ADAL" clId="{06AC70BB-02C0-2C4E-8A57-BCDB31627502}" dt="2022-02-12T17:35:36.255" v="1418"/>
          <ac:picMkLst>
            <pc:docMk/>
            <pc:sldMk cId="904770951" sldId="356"/>
            <ac:picMk id="38" creationId="{00000000-0000-0000-0000-000000000000}"/>
          </ac:picMkLst>
        </pc:picChg>
        <pc:cxnChg chg="mod">
          <ac:chgData name="Charlotte Palmer" userId="f201b8e0-39f2-4d80-9c23-8c4b4d58bb62" providerId="ADAL" clId="{06AC70BB-02C0-2C4E-8A57-BCDB31627502}" dt="2022-02-12T17:35:36.255" v="1418"/>
          <ac:cxnSpMkLst>
            <pc:docMk/>
            <pc:sldMk cId="904770951" sldId="356"/>
            <ac:cxnSpMk id="6" creationId="{00000000-0000-0000-0000-000000000000}"/>
          </ac:cxnSpMkLst>
        </pc:cxnChg>
        <pc:cxnChg chg="mod">
          <ac:chgData name="Charlotte Palmer" userId="f201b8e0-39f2-4d80-9c23-8c4b4d58bb62" providerId="ADAL" clId="{06AC70BB-02C0-2C4E-8A57-BCDB31627502}" dt="2022-02-12T17:35:36.255" v="1418"/>
          <ac:cxnSpMkLst>
            <pc:docMk/>
            <pc:sldMk cId="904770951" sldId="356"/>
            <ac:cxnSpMk id="13" creationId="{00000000-0000-0000-0000-000000000000}"/>
          </ac:cxnSpMkLst>
        </pc:cxnChg>
        <pc:cxnChg chg="mod">
          <ac:chgData name="Charlotte Palmer" userId="f201b8e0-39f2-4d80-9c23-8c4b4d58bb62" providerId="ADAL" clId="{06AC70BB-02C0-2C4E-8A57-BCDB31627502}" dt="2022-02-12T17:35:36.255" v="1418"/>
          <ac:cxnSpMkLst>
            <pc:docMk/>
            <pc:sldMk cId="904770951" sldId="356"/>
            <ac:cxnSpMk id="28" creationId="{A96C4877-C267-AB42-971B-9242364F0A6F}"/>
          </ac:cxnSpMkLst>
        </pc:cxnChg>
        <pc:cxnChg chg="mod">
          <ac:chgData name="Charlotte Palmer" userId="f201b8e0-39f2-4d80-9c23-8c4b4d58bb62" providerId="ADAL" clId="{06AC70BB-02C0-2C4E-8A57-BCDB31627502}" dt="2022-02-12T17:35:36.255" v="1418"/>
          <ac:cxnSpMkLst>
            <pc:docMk/>
            <pc:sldMk cId="904770951" sldId="356"/>
            <ac:cxnSpMk id="31" creationId="{58012288-3631-634B-84F7-3B4AAA0ECAEB}"/>
          </ac:cxnSpMkLst>
        </pc:cxnChg>
      </pc:sldChg>
      <pc:sldChg chg="modNotesTx">
        <pc:chgData name="Charlotte Palmer" userId="f201b8e0-39f2-4d80-9c23-8c4b4d58bb62" providerId="ADAL" clId="{06AC70BB-02C0-2C4E-8A57-BCDB31627502}" dt="2022-02-12T14:59:07.978" v="1395" actId="20577"/>
        <pc:sldMkLst>
          <pc:docMk/>
          <pc:sldMk cId="296365750" sldId="358"/>
        </pc:sldMkLst>
      </pc:sldChg>
      <pc:sldChg chg="del">
        <pc:chgData name="Charlotte Palmer" userId="f201b8e0-39f2-4d80-9c23-8c4b4d58bb62" providerId="ADAL" clId="{06AC70BB-02C0-2C4E-8A57-BCDB31627502}" dt="2022-02-12T11:27:36.417" v="798" actId="2696"/>
        <pc:sldMkLst>
          <pc:docMk/>
          <pc:sldMk cId="2680913884" sldId="359"/>
        </pc:sldMkLst>
      </pc:sldChg>
      <pc:sldChg chg="add del">
        <pc:chgData name="Charlotte Palmer" userId="f201b8e0-39f2-4d80-9c23-8c4b4d58bb62" providerId="ADAL" clId="{06AC70BB-02C0-2C4E-8A57-BCDB31627502}" dt="2022-02-13T18:24:16.987" v="1425"/>
        <pc:sldMkLst>
          <pc:docMk/>
          <pc:sldMk cId="4193512479" sldId="360"/>
        </pc:sldMkLst>
      </pc:sldChg>
      <pc:sldChg chg="modSp">
        <pc:chgData name="Charlotte Palmer" userId="f201b8e0-39f2-4d80-9c23-8c4b4d58bb62" providerId="ADAL" clId="{06AC70BB-02C0-2C4E-8A57-BCDB31627502}" dt="2022-02-12T17:35:36.255" v="1418"/>
        <pc:sldMkLst>
          <pc:docMk/>
          <pc:sldMk cId="3348288870" sldId="361"/>
        </pc:sldMkLst>
        <pc:spChg chg="mod">
          <ac:chgData name="Charlotte Palmer" userId="f201b8e0-39f2-4d80-9c23-8c4b4d58bb62" providerId="ADAL" clId="{06AC70BB-02C0-2C4E-8A57-BCDB31627502}" dt="2022-02-12T17:35:36.255" v="1418"/>
          <ac:spMkLst>
            <pc:docMk/>
            <pc:sldMk cId="3348288870" sldId="361"/>
            <ac:spMk id="4" creationId="{00000000-0000-0000-0000-000000000000}"/>
          </ac:spMkLst>
        </pc:spChg>
        <pc:spChg chg="mod">
          <ac:chgData name="Charlotte Palmer" userId="f201b8e0-39f2-4d80-9c23-8c4b4d58bb62" providerId="ADAL" clId="{06AC70BB-02C0-2C4E-8A57-BCDB31627502}" dt="2022-02-12T17:35:36.255" v="1418"/>
          <ac:spMkLst>
            <pc:docMk/>
            <pc:sldMk cId="3348288870" sldId="361"/>
            <ac:spMk id="10" creationId="{00000000-0000-0000-0000-000000000000}"/>
          </ac:spMkLst>
        </pc:spChg>
        <pc:spChg chg="mod">
          <ac:chgData name="Charlotte Palmer" userId="f201b8e0-39f2-4d80-9c23-8c4b4d58bb62" providerId="ADAL" clId="{06AC70BB-02C0-2C4E-8A57-BCDB31627502}" dt="2022-02-12T17:35:36.255" v="1418"/>
          <ac:spMkLst>
            <pc:docMk/>
            <pc:sldMk cId="3348288870" sldId="361"/>
            <ac:spMk id="14" creationId="{0DFE8C3C-18C4-864D-844F-6283A0627996}"/>
          </ac:spMkLst>
        </pc:spChg>
        <pc:spChg chg="mod">
          <ac:chgData name="Charlotte Palmer" userId="f201b8e0-39f2-4d80-9c23-8c4b4d58bb62" providerId="ADAL" clId="{06AC70BB-02C0-2C4E-8A57-BCDB31627502}" dt="2022-02-12T17:35:36.255" v="1418"/>
          <ac:spMkLst>
            <pc:docMk/>
            <pc:sldMk cId="3348288870" sldId="361"/>
            <ac:spMk id="17" creationId="{0B1D6AF0-0382-134C-AD71-80FF4BD044D7}"/>
          </ac:spMkLst>
        </pc:spChg>
        <pc:spChg chg="mod">
          <ac:chgData name="Charlotte Palmer" userId="f201b8e0-39f2-4d80-9c23-8c4b4d58bb62" providerId="ADAL" clId="{06AC70BB-02C0-2C4E-8A57-BCDB31627502}" dt="2022-02-12T17:35:36.255" v="1418"/>
          <ac:spMkLst>
            <pc:docMk/>
            <pc:sldMk cId="3348288870" sldId="361"/>
            <ac:spMk id="18" creationId="{7A150601-0A61-4D4E-A84A-25243CEC58D2}"/>
          </ac:spMkLst>
        </pc:spChg>
        <pc:spChg chg="mod">
          <ac:chgData name="Charlotte Palmer" userId="f201b8e0-39f2-4d80-9c23-8c4b4d58bb62" providerId="ADAL" clId="{06AC70BB-02C0-2C4E-8A57-BCDB31627502}" dt="2022-02-12T17:35:36.255" v="1418"/>
          <ac:spMkLst>
            <pc:docMk/>
            <pc:sldMk cId="3348288870" sldId="361"/>
            <ac:spMk id="20" creationId="{8B1B69C8-E6FA-9A49-954F-239A6037F638}"/>
          </ac:spMkLst>
        </pc:spChg>
        <pc:spChg chg="mod">
          <ac:chgData name="Charlotte Palmer" userId="f201b8e0-39f2-4d80-9c23-8c4b4d58bb62" providerId="ADAL" clId="{06AC70BB-02C0-2C4E-8A57-BCDB31627502}" dt="2022-02-12T17:35:36.255" v="1418"/>
          <ac:spMkLst>
            <pc:docMk/>
            <pc:sldMk cId="3348288870" sldId="361"/>
            <ac:spMk id="22" creationId="{AE174561-A652-D34B-8C1E-29666E500E14}"/>
          </ac:spMkLst>
        </pc:spChg>
        <pc:spChg chg="mod">
          <ac:chgData name="Charlotte Palmer" userId="f201b8e0-39f2-4d80-9c23-8c4b4d58bb62" providerId="ADAL" clId="{06AC70BB-02C0-2C4E-8A57-BCDB31627502}" dt="2022-02-12T17:35:36.255" v="1418"/>
          <ac:spMkLst>
            <pc:docMk/>
            <pc:sldMk cId="3348288870" sldId="361"/>
            <ac:spMk id="23" creationId="{535BC21D-6101-1345-9D52-31A78E54D0EB}"/>
          </ac:spMkLst>
        </pc:spChg>
        <pc:spChg chg="mod">
          <ac:chgData name="Charlotte Palmer" userId="f201b8e0-39f2-4d80-9c23-8c4b4d58bb62" providerId="ADAL" clId="{06AC70BB-02C0-2C4E-8A57-BCDB31627502}" dt="2022-02-12T17:35:36.255" v="1418"/>
          <ac:spMkLst>
            <pc:docMk/>
            <pc:sldMk cId="3348288870" sldId="361"/>
            <ac:spMk id="39" creationId="{50EDD2F4-9A98-4E46-A936-487676DA09BD}"/>
          </ac:spMkLst>
        </pc:spChg>
        <pc:grpChg chg="mod">
          <ac:chgData name="Charlotte Palmer" userId="f201b8e0-39f2-4d80-9c23-8c4b4d58bb62" providerId="ADAL" clId="{06AC70BB-02C0-2C4E-8A57-BCDB31627502}" dt="2022-02-12T17:35:36.255" v="1418"/>
          <ac:grpSpMkLst>
            <pc:docMk/>
            <pc:sldMk cId="3348288870" sldId="361"/>
            <ac:grpSpMk id="1" creationId="{00000000-0000-0000-0000-000000000000}"/>
          </ac:grpSpMkLst>
        </pc:grpChg>
        <pc:grpChg chg="mod">
          <ac:chgData name="Charlotte Palmer" userId="f201b8e0-39f2-4d80-9c23-8c4b4d58bb62" providerId="ADAL" clId="{06AC70BB-02C0-2C4E-8A57-BCDB31627502}" dt="2022-02-12T17:35:36.255" v="1418"/>
          <ac:grpSpMkLst>
            <pc:docMk/>
            <pc:sldMk cId="3348288870" sldId="361"/>
            <ac:grpSpMk id="15" creationId="{00000000-0000-0000-0000-000000000000}"/>
          </ac:grpSpMkLst>
        </pc:grpChg>
        <pc:graphicFrameChg chg="mod">
          <ac:chgData name="Charlotte Palmer" userId="f201b8e0-39f2-4d80-9c23-8c4b4d58bb62" providerId="ADAL" clId="{06AC70BB-02C0-2C4E-8A57-BCDB31627502}" dt="2022-02-12T17:35:36.255" v="1418"/>
          <ac:graphicFrameMkLst>
            <pc:docMk/>
            <pc:sldMk cId="3348288870" sldId="361"/>
            <ac:graphicFrameMk id="35" creationId="{00000000-0000-0000-0000-000000000000}"/>
          </ac:graphicFrameMkLst>
        </pc:graphicFrameChg>
        <pc:picChg chg="mod">
          <ac:chgData name="Charlotte Palmer" userId="f201b8e0-39f2-4d80-9c23-8c4b4d58bb62" providerId="ADAL" clId="{06AC70BB-02C0-2C4E-8A57-BCDB31627502}" dt="2022-02-12T17:35:36.255" v="1418"/>
          <ac:picMkLst>
            <pc:docMk/>
            <pc:sldMk cId="3348288870" sldId="361"/>
            <ac:picMk id="5" creationId="{BF086D51-2F71-754D-9BEF-FAA4079531EE}"/>
          </ac:picMkLst>
        </pc:picChg>
        <pc:picChg chg="mod">
          <ac:chgData name="Charlotte Palmer" userId="f201b8e0-39f2-4d80-9c23-8c4b4d58bb62" providerId="ADAL" clId="{06AC70BB-02C0-2C4E-8A57-BCDB31627502}" dt="2022-02-12T17:35:36.255" v="1418"/>
          <ac:picMkLst>
            <pc:docMk/>
            <pc:sldMk cId="3348288870" sldId="361"/>
            <ac:picMk id="7" creationId="{B46DC872-CAF3-1846-ACB9-25260021693A}"/>
          </ac:picMkLst>
        </pc:picChg>
        <pc:picChg chg="mod">
          <ac:chgData name="Charlotte Palmer" userId="f201b8e0-39f2-4d80-9c23-8c4b4d58bb62" providerId="ADAL" clId="{06AC70BB-02C0-2C4E-8A57-BCDB31627502}" dt="2022-02-12T17:35:36.255" v="1418"/>
          <ac:picMkLst>
            <pc:docMk/>
            <pc:sldMk cId="3348288870" sldId="361"/>
            <ac:picMk id="16" creationId="{093E59EE-B59A-094C-8C2C-E1F3AA95EEEE}"/>
          </ac:picMkLst>
        </pc:picChg>
        <pc:picChg chg="mod">
          <ac:chgData name="Charlotte Palmer" userId="f201b8e0-39f2-4d80-9c23-8c4b4d58bb62" providerId="ADAL" clId="{06AC70BB-02C0-2C4E-8A57-BCDB31627502}" dt="2022-02-12T17:35:36.255" v="1418"/>
          <ac:picMkLst>
            <pc:docMk/>
            <pc:sldMk cId="3348288870" sldId="361"/>
            <ac:picMk id="38" creationId="{00000000-0000-0000-0000-000000000000}"/>
          </ac:picMkLst>
        </pc:picChg>
        <pc:cxnChg chg="mod">
          <ac:chgData name="Charlotte Palmer" userId="f201b8e0-39f2-4d80-9c23-8c4b4d58bb62" providerId="ADAL" clId="{06AC70BB-02C0-2C4E-8A57-BCDB31627502}" dt="2022-02-12T17:35:36.255" v="1418"/>
          <ac:cxnSpMkLst>
            <pc:docMk/>
            <pc:sldMk cId="3348288870" sldId="361"/>
            <ac:cxnSpMk id="6" creationId="{00000000-0000-0000-0000-000000000000}"/>
          </ac:cxnSpMkLst>
        </pc:cxnChg>
        <pc:cxnChg chg="mod">
          <ac:chgData name="Charlotte Palmer" userId="f201b8e0-39f2-4d80-9c23-8c4b4d58bb62" providerId="ADAL" clId="{06AC70BB-02C0-2C4E-8A57-BCDB31627502}" dt="2022-02-12T17:35:36.255" v="1418"/>
          <ac:cxnSpMkLst>
            <pc:docMk/>
            <pc:sldMk cId="3348288870" sldId="361"/>
            <ac:cxnSpMk id="13" creationId="{00000000-0000-0000-0000-000000000000}"/>
          </ac:cxnSpMkLst>
        </pc:cxnChg>
      </pc:sldChg>
      <pc:sldChg chg="addSp delSp modSp add mod">
        <pc:chgData name="Charlotte Palmer" userId="f201b8e0-39f2-4d80-9c23-8c4b4d58bb62" providerId="ADAL" clId="{06AC70BB-02C0-2C4E-8A57-BCDB31627502}" dt="2022-02-12T17:35:36.255" v="1418"/>
        <pc:sldMkLst>
          <pc:docMk/>
          <pc:sldMk cId="3646355445" sldId="362"/>
        </pc:sldMkLst>
        <pc:spChg chg="mod">
          <ac:chgData name="Charlotte Palmer" userId="f201b8e0-39f2-4d80-9c23-8c4b4d58bb62" providerId="ADAL" clId="{06AC70BB-02C0-2C4E-8A57-BCDB31627502}" dt="2022-02-12T17:35:36.255" v="1418"/>
          <ac:spMkLst>
            <pc:docMk/>
            <pc:sldMk cId="3646355445" sldId="362"/>
            <ac:spMk id="4" creationId="{00000000-0000-0000-0000-000000000000}"/>
          </ac:spMkLst>
        </pc:spChg>
        <pc:spChg chg="mod">
          <ac:chgData name="Charlotte Palmer" userId="f201b8e0-39f2-4d80-9c23-8c4b4d58bb62" providerId="ADAL" clId="{06AC70BB-02C0-2C4E-8A57-BCDB31627502}" dt="2022-02-12T17:35:36.255" v="1418"/>
          <ac:spMkLst>
            <pc:docMk/>
            <pc:sldMk cId="3646355445" sldId="362"/>
            <ac:spMk id="5" creationId="{00000000-0000-0000-0000-000000000000}"/>
          </ac:spMkLst>
        </pc:spChg>
        <pc:spChg chg="mod">
          <ac:chgData name="Charlotte Palmer" userId="f201b8e0-39f2-4d80-9c23-8c4b4d58bb62" providerId="ADAL" clId="{06AC70BB-02C0-2C4E-8A57-BCDB31627502}" dt="2022-02-12T17:35:36.255" v="1418"/>
          <ac:spMkLst>
            <pc:docMk/>
            <pc:sldMk cId="3646355445" sldId="362"/>
            <ac:spMk id="10" creationId="{00000000-0000-0000-0000-000000000000}"/>
          </ac:spMkLst>
        </pc:spChg>
        <pc:spChg chg="mod">
          <ac:chgData name="Charlotte Palmer" userId="f201b8e0-39f2-4d80-9c23-8c4b4d58bb62" providerId="ADAL" clId="{06AC70BB-02C0-2C4E-8A57-BCDB31627502}" dt="2022-02-12T17:35:36.255" v="1418"/>
          <ac:spMkLst>
            <pc:docMk/>
            <pc:sldMk cId="3646355445" sldId="362"/>
            <ac:spMk id="22" creationId="{7063C647-6A52-1647-ABC7-40F18BC7DCD1}"/>
          </ac:spMkLst>
        </pc:spChg>
        <pc:spChg chg="add del mod">
          <ac:chgData name="Charlotte Palmer" userId="f201b8e0-39f2-4d80-9c23-8c4b4d58bb62" providerId="ADAL" clId="{06AC70BB-02C0-2C4E-8A57-BCDB31627502}" dt="2022-02-12T14:05:31.816" v="1122" actId="478"/>
          <ac:spMkLst>
            <pc:docMk/>
            <pc:sldMk cId="3646355445" sldId="362"/>
            <ac:spMk id="28" creationId="{8396988F-BA80-744D-9D59-329C9C5D9390}"/>
          </ac:spMkLst>
        </pc:spChg>
        <pc:spChg chg="add mod">
          <ac:chgData name="Charlotte Palmer" userId="f201b8e0-39f2-4d80-9c23-8c4b4d58bb62" providerId="ADAL" clId="{06AC70BB-02C0-2C4E-8A57-BCDB31627502}" dt="2022-02-12T17:35:36.255" v="1418"/>
          <ac:spMkLst>
            <pc:docMk/>
            <pc:sldMk cId="3646355445" sldId="362"/>
            <ac:spMk id="29" creationId="{F3A63F3B-8277-1047-9E1D-3842832EF09F}"/>
          </ac:spMkLst>
        </pc:spChg>
        <pc:spChg chg="add mod">
          <ac:chgData name="Charlotte Palmer" userId="f201b8e0-39f2-4d80-9c23-8c4b4d58bb62" providerId="ADAL" clId="{06AC70BB-02C0-2C4E-8A57-BCDB31627502}" dt="2022-02-12T17:35:36.255" v="1418"/>
          <ac:spMkLst>
            <pc:docMk/>
            <pc:sldMk cId="3646355445" sldId="362"/>
            <ac:spMk id="31" creationId="{A8612A9E-6BEE-254B-B69F-66720B4DDDBB}"/>
          </ac:spMkLst>
        </pc:spChg>
        <pc:spChg chg="mod">
          <ac:chgData name="Charlotte Palmer" userId="f201b8e0-39f2-4d80-9c23-8c4b4d58bb62" providerId="ADAL" clId="{06AC70BB-02C0-2C4E-8A57-BCDB31627502}" dt="2022-02-12T17:35:36.255" v="1418"/>
          <ac:spMkLst>
            <pc:docMk/>
            <pc:sldMk cId="3646355445" sldId="362"/>
            <ac:spMk id="32" creationId="{FF96A1EA-CAA2-1E4A-9A34-F85C2D3C7048}"/>
          </ac:spMkLst>
        </pc:spChg>
        <pc:spChg chg="add mod">
          <ac:chgData name="Charlotte Palmer" userId="f201b8e0-39f2-4d80-9c23-8c4b4d58bb62" providerId="ADAL" clId="{06AC70BB-02C0-2C4E-8A57-BCDB31627502}" dt="2022-02-12T17:35:36.255" v="1418"/>
          <ac:spMkLst>
            <pc:docMk/>
            <pc:sldMk cId="3646355445" sldId="362"/>
            <ac:spMk id="33" creationId="{58CCD37B-CD5E-4343-B90F-9D24786A63F8}"/>
          </ac:spMkLst>
        </pc:spChg>
        <pc:spChg chg="mod">
          <ac:chgData name="Charlotte Palmer" userId="f201b8e0-39f2-4d80-9c23-8c4b4d58bb62" providerId="ADAL" clId="{06AC70BB-02C0-2C4E-8A57-BCDB31627502}" dt="2022-02-12T17:35:36.255" v="1418"/>
          <ac:spMkLst>
            <pc:docMk/>
            <pc:sldMk cId="3646355445" sldId="362"/>
            <ac:spMk id="35" creationId="{161DEC00-6D43-DE4E-B8C1-670B2D65D59F}"/>
          </ac:spMkLst>
        </pc:spChg>
        <pc:spChg chg="mod">
          <ac:chgData name="Charlotte Palmer" userId="f201b8e0-39f2-4d80-9c23-8c4b4d58bb62" providerId="ADAL" clId="{06AC70BB-02C0-2C4E-8A57-BCDB31627502}" dt="2022-02-12T17:35:36.255" v="1418"/>
          <ac:spMkLst>
            <pc:docMk/>
            <pc:sldMk cId="3646355445" sldId="362"/>
            <ac:spMk id="36" creationId="{B3782A0A-D5D0-5C48-BF67-0751DE20528E}"/>
          </ac:spMkLst>
        </pc:spChg>
        <pc:spChg chg="mod">
          <ac:chgData name="Charlotte Palmer" userId="f201b8e0-39f2-4d80-9c23-8c4b4d58bb62" providerId="ADAL" clId="{06AC70BB-02C0-2C4E-8A57-BCDB31627502}" dt="2022-02-12T17:35:36.255" v="1418"/>
          <ac:spMkLst>
            <pc:docMk/>
            <pc:sldMk cId="3646355445" sldId="362"/>
            <ac:spMk id="41" creationId="{4193D0DC-7F42-9442-983B-608690F56440}"/>
          </ac:spMkLst>
        </pc:spChg>
        <pc:spChg chg="mod">
          <ac:chgData name="Charlotte Palmer" userId="f201b8e0-39f2-4d80-9c23-8c4b4d58bb62" providerId="ADAL" clId="{06AC70BB-02C0-2C4E-8A57-BCDB31627502}" dt="2022-02-12T17:35:36.255" v="1418"/>
          <ac:spMkLst>
            <pc:docMk/>
            <pc:sldMk cId="3646355445" sldId="362"/>
            <ac:spMk id="42" creationId="{F22641A5-5C76-F247-AC8B-26521F2428FB}"/>
          </ac:spMkLst>
        </pc:spChg>
        <pc:spChg chg="mod">
          <ac:chgData name="Charlotte Palmer" userId="f201b8e0-39f2-4d80-9c23-8c4b4d58bb62" providerId="ADAL" clId="{06AC70BB-02C0-2C4E-8A57-BCDB31627502}" dt="2022-02-12T17:35:36.255" v="1418"/>
          <ac:spMkLst>
            <pc:docMk/>
            <pc:sldMk cId="3646355445" sldId="362"/>
            <ac:spMk id="43" creationId="{F578922A-D4F3-C54F-B3CC-5A1D91A97F1A}"/>
          </ac:spMkLst>
        </pc:spChg>
        <pc:spChg chg="mod">
          <ac:chgData name="Charlotte Palmer" userId="f201b8e0-39f2-4d80-9c23-8c4b4d58bb62" providerId="ADAL" clId="{06AC70BB-02C0-2C4E-8A57-BCDB31627502}" dt="2022-02-12T17:35:36.255" v="1418"/>
          <ac:spMkLst>
            <pc:docMk/>
            <pc:sldMk cId="3646355445" sldId="362"/>
            <ac:spMk id="44" creationId="{6D7954CE-5634-134D-839C-544FB6590CBB}"/>
          </ac:spMkLst>
        </pc:spChg>
        <pc:spChg chg="mod">
          <ac:chgData name="Charlotte Palmer" userId="f201b8e0-39f2-4d80-9c23-8c4b4d58bb62" providerId="ADAL" clId="{06AC70BB-02C0-2C4E-8A57-BCDB31627502}" dt="2022-02-12T17:35:36.255" v="1418"/>
          <ac:spMkLst>
            <pc:docMk/>
            <pc:sldMk cId="3646355445" sldId="362"/>
            <ac:spMk id="45" creationId="{A68717BA-1410-4F4B-A351-8F27C79EBD61}"/>
          </ac:spMkLst>
        </pc:spChg>
        <pc:grpChg chg="mod">
          <ac:chgData name="Charlotte Palmer" userId="f201b8e0-39f2-4d80-9c23-8c4b4d58bb62" providerId="ADAL" clId="{06AC70BB-02C0-2C4E-8A57-BCDB31627502}" dt="2022-02-12T17:35:36.255" v="1418"/>
          <ac:grpSpMkLst>
            <pc:docMk/>
            <pc:sldMk cId="3646355445" sldId="362"/>
            <ac:grpSpMk id="1" creationId="{00000000-0000-0000-0000-000000000000}"/>
          </ac:grpSpMkLst>
        </pc:grpChg>
        <pc:grpChg chg="add mod">
          <ac:chgData name="Charlotte Palmer" userId="f201b8e0-39f2-4d80-9c23-8c4b4d58bb62" providerId="ADAL" clId="{06AC70BB-02C0-2C4E-8A57-BCDB31627502}" dt="2022-02-12T17:35:36.255" v="1418"/>
          <ac:grpSpMkLst>
            <pc:docMk/>
            <pc:sldMk cId="3646355445" sldId="362"/>
            <ac:grpSpMk id="14" creationId="{2379884B-7A25-E342-9825-7A0278302485}"/>
          </ac:grpSpMkLst>
        </pc:grpChg>
        <pc:grpChg chg="mod">
          <ac:chgData name="Charlotte Palmer" userId="f201b8e0-39f2-4d80-9c23-8c4b4d58bb62" providerId="ADAL" clId="{06AC70BB-02C0-2C4E-8A57-BCDB31627502}" dt="2022-02-12T17:35:36.255" v="1418"/>
          <ac:grpSpMkLst>
            <pc:docMk/>
            <pc:sldMk cId="3646355445" sldId="362"/>
            <ac:grpSpMk id="15" creationId="{00000000-0000-0000-0000-000000000000}"/>
          </ac:grpSpMkLst>
        </pc:grpChg>
        <pc:graphicFrameChg chg="mod">
          <ac:chgData name="Charlotte Palmer" userId="f201b8e0-39f2-4d80-9c23-8c4b4d58bb62" providerId="ADAL" clId="{06AC70BB-02C0-2C4E-8A57-BCDB31627502}" dt="2022-02-12T17:35:36.255" v="1418"/>
          <ac:graphicFrameMkLst>
            <pc:docMk/>
            <pc:sldMk cId="3646355445" sldId="362"/>
            <ac:graphicFrameMk id="21" creationId="{00000000-0000-0000-0000-000000000000}"/>
          </ac:graphicFrameMkLst>
        </pc:graphicFrameChg>
        <pc:picChg chg="add del mod">
          <ac:chgData name="Charlotte Palmer" userId="f201b8e0-39f2-4d80-9c23-8c4b4d58bb62" providerId="ADAL" clId="{06AC70BB-02C0-2C4E-8A57-BCDB31627502}" dt="2022-02-12T13:57:26.451" v="847" actId="478"/>
          <ac:picMkLst>
            <pc:docMk/>
            <pc:sldMk cId="3646355445" sldId="362"/>
            <ac:picMk id="2" creationId="{638190B4-48A5-1B48-B0EB-78A65D5E52AB}"/>
          </ac:picMkLst>
        </pc:picChg>
        <pc:picChg chg="add mod">
          <ac:chgData name="Charlotte Palmer" userId="f201b8e0-39f2-4d80-9c23-8c4b4d58bb62" providerId="ADAL" clId="{06AC70BB-02C0-2C4E-8A57-BCDB31627502}" dt="2022-02-12T17:35:36.255" v="1418"/>
          <ac:picMkLst>
            <pc:docMk/>
            <pc:sldMk cId="3646355445" sldId="362"/>
            <ac:picMk id="3" creationId="{F66CF2FF-AF48-5C4F-8731-1FE9A6100823}"/>
          </ac:picMkLst>
        </pc:picChg>
        <pc:picChg chg="add del mod">
          <ac:chgData name="Charlotte Palmer" userId="f201b8e0-39f2-4d80-9c23-8c4b4d58bb62" providerId="ADAL" clId="{06AC70BB-02C0-2C4E-8A57-BCDB31627502}" dt="2022-02-12T13:58:14.566" v="851" actId="478"/>
          <ac:picMkLst>
            <pc:docMk/>
            <pc:sldMk cId="3646355445" sldId="362"/>
            <ac:picMk id="7" creationId="{9E8529E9-DD09-CC48-9F7A-7EAF7BA486C5}"/>
          </ac:picMkLst>
        </pc:picChg>
        <pc:picChg chg="add mod">
          <ac:chgData name="Charlotte Palmer" userId="f201b8e0-39f2-4d80-9c23-8c4b4d58bb62" providerId="ADAL" clId="{06AC70BB-02C0-2C4E-8A57-BCDB31627502}" dt="2022-02-12T17:35:36.255" v="1418"/>
          <ac:picMkLst>
            <pc:docMk/>
            <pc:sldMk cId="3646355445" sldId="362"/>
            <ac:picMk id="8" creationId="{B9F88938-96BF-4F4B-B553-8342BC4917C5}"/>
          </ac:picMkLst>
        </pc:picChg>
        <pc:picChg chg="add mod">
          <ac:chgData name="Charlotte Palmer" userId="f201b8e0-39f2-4d80-9c23-8c4b4d58bb62" providerId="ADAL" clId="{06AC70BB-02C0-2C4E-8A57-BCDB31627502}" dt="2022-02-12T17:35:36.255" v="1418"/>
          <ac:picMkLst>
            <pc:docMk/>
            <pc:sldMk cId="3646355445" sldId="362"/>
            <ac:picMk id="9" creationId="{6DB7DC1F-25CD-A144-8A9A-CFFDEB2EE998}"/>
          </ac:picMkLst>
        </pc:picChg>
        <pc:picChg chg="add mod">
          <ac:chgData name="Charlotte Palmer" userId="f201b8e0-39f2-4d80-9c23-8c4b4d58bb62" providerId="ADAL" clId="{06AC70BB-02C0-2C4E-8A57-BCDB31627502}" dt="2022-02-12T17:35:36.255" v="1418"/>
          <ac:picMkLst>
            <pc:docMk/>
            <pc:sldMk cId="3646355445" sldId="362"/>
            <ac:picMk id="11" creationId="{1F173E48-4858-F243-AB8D-CB0C05DF6EFE}"/>
          </ac:picMkLst>
        </pc:picChg>
        <pc:picChg chg="mod">
          <ac:chgData name="Charlotte Palmer" userId="f201b8e0-39f2-4d80-9c23-8c4b4d58bb62" providerId="ADAL" clId="{06AC70BB-02C0-2C4E-8A57-BCDB31627502}" dt="2022-02-12T17:35:36.255" v="1418"/>
          <ac:picMkLst>
            <pc:docMk/>
            <pc:sldMk cId="3646355445" sldId="362"/>
            <ac:picMk id="12" creationId="{BBA76756-1C19-7848-9536-295BF36B98BA}"/>
          </ac:picMkLst>
        </pc:picChg>
        <pc:picChg chg="add mod">
          <ac:chgData name="Charlotte Palmer" userId="f201b8e0-39f2-4d80-9c23-8c4b4d58bb62" providerId="ADAL" clId="{06AC70BB-02C0-2C4E-8A57-BCDB31627502}" dt="2022-02-12T17:35:36.255" v="1418"/>
          <ac:picMkLst>
            <pc:docMk/>
            <pc:sldMk cId="3646355445" sldId="362"/>
            <ac:picMk id="17" creationId="{5C59F0A1-8A41-D940-A943-F354DB4DF9BA}"/>
          </ac:picMkLst>
        </pc:picChg>
        <pc:picChg chg="mod">
          <ac:chgData name="Charlotte Palmer" userId="f201b8e0-39f2-4d80-9c23-8c4b4d58bb62" providerId="ADAL" clId="{06AC70BB-02C0-2C4E-8A57-BCDB31627502}" dt="2022-02-12T17:35:36.255" v="1418"/>
          <ac:picMkLst>
            <pc:docMk/>
            <pc:sldMk cId="3646355445" sldId="362"/>
            <ac:picMk id="19" creationId="{00000000-0000-0000-0000-000000000000}"/>
          </ac:picMkLst>
        </pc:picChg>
        <pc:picChg chg="mod">
          <ac:chgData name="Charlotte Palmer" userId="f201b8e0-39f2-4d80-9c23-8c4b4d58bb62" providerId="ADAL" clId="{06AC70BB-02C0-2C4E-8A57-BCDB31627502}" dt="2022-02-12T17:35:36.255" v="1418"/>
          <ac:picMkLst>
            <pc:docMk/>
            <pc:sldMk cId="3646355445" sldId="362"/>
            <ac:picMk id="30" creationId="{CDA4FF9E-755E-F849-9DF2-BE30B60C6ABB}"/>
          </ac:picMkLst>
        </pc:picChg>
        <pc:picChg chg="add del">
          <ac:chgData name="Charlotte Palmer" userId="f201b8e0-39f2-4d80-9c23-8c4b4d58bb62" providerId="ADAL" clId="{06AC70BB-02C0-2C4E-8A57-BCDB31627502}" dt="2022-02-12T14:14:06.387" v="1238" actId="478"/>
          <ac:picMkLst>
            <pc:docMk/>
            <pc:sldMk cId="3646355445" sldId="362"/>
            <ac:picMk id="15362" creationId="{003871BB-7A3D-CA45-A490-59436E7751E3}"/>
          </ac:picMkLst>
        </pc:picChg>
        <pc:cxnChg chg="mod">
          <ac:chgData name="Charlotte Palmer" userId="f201b8e0-39f2-4d80-9c23-8c4b4d58bb62" providerId="ADAL" clId="{06AC70BB-02C0-2C4E-8A57-BCDB31627502}" dt="2022-02-12T17:35:36.255" v="1418"/>
          <ac:cxnSpMkLst>
            <pc:docMk/>
            <pc:sldMk cId="3646355445" sldId="362"/>
            <ac:cxnSpMk id="6" creationId="{00000000-0000-0000-0000-000000000000}"/>
          </ac:cxnSpMkLst>
        </pc:cxnChg>
        <pc:cxnChg chg="mod">
          <ac:chgData name="Charlotte Palmer" userId="f201b8e0-39f2-4d80-9c23-8c4b4d58bb62" providerId="ADAL" clId="{06AC70BB-02C0-2C4E-8A57-BCDB31627502}" dt="2022-02-12T17:35:36.255" v="1418"/>
          <ac:cxnSpMkLst>
            <pc:docMk/>
            <pc:sldMk cId="3646355445" sldId="362"/>
            <ac:cxnSpMk id="13" creationId="{00000000-0000-0000-0000-000000000000}"/>
          </ac:cxnSpMkLst>
        </pc:cxnChg>
      </pc:sldChg>
      <pc:sldChg chg="delSp modSp add mod modShow">
        <pc:chgData name="Charlotte Palmer" userId="f201b8e0-39f2-4d80-9c23-8c4b4d58bb62" providerId="ADAL" clId="{06AC70BB-02C0-2C4E-8A57-BCDB31627502}" dt="2022-02-12T17:35:36.255" v="1418"/>
        <pc:sldMkLst>
          <pc:docMk/>
          <pc:sldMk cId="4126219694" sldId="363"/>
        </pc:sldMkLst>
        <pc:spChg chg="mod">
          <ac:chgData name="Charlotte Palmer" userId="f201b8e0-39f2-4d80-9c23-8c4b4d58bb62" providerId="ADAL" clId="{06AC70BB-02C0-2C4E-8A57-BCDB31627502}" dt="2022-02-12T17:35:36.255" v="1418"/>
          <ac:spMkLst>
            <pc:docMk/>
            <pc:sldMk cId="4126219694" sldId="363"/>
            <ac:spMk id="4" creationId="{00000000-0000-0000-0000-000000000000}"/>
          </ac:spMkLst>
        </pc:spChg>
        <pc:spChg chg="mod">
          <ac:chgData name="Charlotte Palmer" userId="f201b8e0-39f2-4d80-9c23-8c4b4d58bb62" providerId="ADAL" clId="{06AC70BB-02C0-2C4E-8A57-BCDB31627502}" dt="2022-02-12T17:35:36.255" v="1418"/>
          <ac:spMkLst>
            <pc:docMk/>
            <pc:sldMk cId="4126219694" sldId="363"/>
            <ac:spMk id="5" creationId="{00000000-0000-0000-0000-000000000000}"/>
          </ac:spMkLst>
        </pc:spChg>
        <pc:spChg chg="mod">
          <ac:chgData name="Charlotte Palmer" userId="f201b8e0-39f2-4d80-9c23-8c4b4d58bb62" providerId="ADAL" clId="{06AC70BB-02C0-2C4E-8A57-BCDB31627502}" dt="2022-02-12T17:35:36.255" v="1418"/>
          <ac:spMkLst>
            <pc:docMk/>
            <pc:sldMk cId="4126219694" sldId="363"/>
            <ac:spMk id="10" creationId="{00000000-0000-0000-0000-000000000000}"/>
          </ac:spMkLst>
        </pc:spChg>
        <pc:spChg chg="del">
          <ac:chgData name="Charlotte Palmer" userId="f201b8e0-39f2-4d80-9c23-8c4b4d58bb62" providerId="ADAL" clId="{06AC70BB-02C0-2C4E-8A57-BCDB31627502}" dt="2022-02-12T14:14:17.481" v="1240" actId="478"/>
          <ac:spMkLst>
            <pc:docMk/>
            <pc:sldMk cId="4126219694" sldId="363"/>
            <ac:spMk id="22" creationId="{7063C647-6A52-1647-ABC7-40F18BC7DCD1}"/>
          </ac:spMkLst>
        </pc:spChg>
        <pc:spChg chg="del">
          <ac:chgData name="Charlotte Palmer" userId="f201b8e0-39f2-4d80-9c23-8c4b4d58bb62" providerId="ADAL" clId="{06AC70BB-02C0-2C4E-8A57-BCDB31627502}" dt="2022-02-12T14:14:17.481" v="1240" actId="478"/>
          <ac:spMkLst>
            <pc:docMk/>
            <pc:sldMk cId="4126219694" sldId="363"/>
            <ac:spMk id="29" creationId="{F3A63F3B-8277-1047-9E1D-3842832EF09F}"/>
          </ac:spMkLst>
        </pc:spChg>
        <pc:spChg chg="del">
          <ac:chgData name="Charlotte Palmer" userId="f201b8e0-39f2-4d80-9c23-8c4b4d58bb62" providerId="ADAL" clId="{06AC70BB-02C0-2C4E-8A57-BCDB31627502}" dt="2022-02-12T14:14:17.481" v="1240" actId="478"/>
          <ac:spMkLst>
            <pc:docMk/>
            <pc:sldMk cId="4126219694" sldId="363"/>
            <ac:spMk id="31" creationId="{A8612A9E-6BEE-254B-B69F-66720B4DDDBB}"/>
          </ac:spMkLst>
        </pc:spChg>
        <pc:spChg chg="mod">
          <ac:chgData name="Charlotte Palmer" userId="f201b8e0-39f2-4d80-9c23-8c4b4d58bb62" providerId="ADAL" clId="{06AC70BB-02C0-2C4E-8A57-BCDB31627502}" dt="2022-02-12T17:35:36.255" v="1418"/>
          <ac:spMkLst>
            <pc:docMk/>
            <pc:sldMk cId="4126219694" sldId="363"/>
            <ac:spMk id="32" creationId="{FF96A1EA-CAA2-1E4A-9A34-F85C2D3C7048}"/>
          </ac:spMkLst>
        </pc:spChg>
        <pc:spChg chg="mod">
          <ac:chgData name="Charlotte Palmer" userId="f201b8e0-39f2-4d80-9c23-8c4b4d58bb62" providerId="ADAL" clId="{06AC70BB-02C0-2C4E-8A57-BCDB31627502}" dt="2022-02-12T17:35:36.255" v="1418"/>
          <ac:spMkLst>
            <pc:docMk/>
            <pc:sldMk cId="4126219694" sldId="363"/>
            <ac:spMk id="33" creationId="{58CCD37B-CD5E-4343-B90F-9D24786A63F8}"/>
          </ac:spMkLst>
        </pc:spChg>
        <pc:spChg chg="del">
          <ac:chgData name="Charlotte Palmer" userId="f201b8e0-39f2-4d80-9c23-8c4b4d58bb62" providerId="ADAL" clId="{06AC70BB-02C0-2C4E-8A57-BCDB31627502}" dt="2022-02-12T14:14:17.481" v="1240" actId="478"/>
          <ac:spMkLst>
            <pc:docMk/>
            <pc:sldMk cId="4126219694" sldId="363"/>
            <ac:spMk id="35" creationId="{161DEC00-6D43-DE4E-B8C1-670B2D65D59F}"/>
          </ac:spMkLst>
        </pc:spChg>
        <pc:spChg chg="del">
          <ac:chgData name="Charlotte Palmer" userId="f201b8e0-39f2-4d80-9c23-8c4b4d58bb62" providerId="ADAL" clId="{06AC70BB-02C0-2C4E-8A57-BCDB31627502}" dt="2022-02-12T14:14:17.481" v="1240" actId="478"/>
          <ac:spMkLst>
            <pc:docMk/>
            <pc:sldMk cId="4126219694" sldId="363"/>
            <ac:spMk id="36" creationId="{B3782A0A-D5D0-5C48-BF67-0751DE20528E}"/>
          </ac:spMkLst>
        </pc:spChg>
        <pc:spChg chg="del">
          <ac:chgData name="Charlotte Palmer" userId="f201b8e0-39f2-4d80-9c23-8c4b4d58bb62" providerId="ADAL" clId="{06AC70BB-02C0-2C4E-8A57-BCDB31627502}" dt="2022-02-12T14:14:17.481" v="1240" actId="478"/>
          <ac:spMkLst>
            <pc:docMk/>
            <pc:sldMk cId="4126219694" sldId="363"/>
            <ac:spMk id="43" creationId="{F578922A-D4F3-C54F-B3CC-5A1D91A97F1A}"/>
          </ac:spMkLst>
        </pc:spChg>
        <pc:spChg chg="del">
          <ac:chgData name="Charlotte Palmer" userId="f201b8e0-39f2-4d80-9c23-8c4b4d58bb62" providerId="ADAL" clId="{06AC70BB-02C0-2C4E-8A57-BCDB31627502}" dt="2022-02-12T14:14:17.481" v="1240" actId="478"/>
          <ac:spMkLst>
            <pc:docMk/>
            <pc:sldMk cId="4126219694" sldId="363"/>
            <ac:spMk id="44" creationId="{6D7954CE-5634-134D-839C-544FB6590CBB}"/>
          </ac:spMkLst>
        </pc:spChg>
        <pc:spChg chg="del">
          <ac:chgData name="Charlotte Palmer" userId="f201b8e0-39f2-4d80-9c23-8c4b4d58bb62" providerId="ADAL" clId="{06AC70BB-02C0-2C4E-8A57-BCDB31627502}" dt="2022-02-12T14:14:17.481" v="1240" actId="478"/>
          <ac:spMkLst>
            <pc:docMk/>
            <pc:sldMk cId="4126219694" sldId="363"/>
            <ac:spMk id="45" creationId="{A68717BA-1410-4F4B-A351-8F27C79EBD61}"/>
          </ac:spMkLst>
        </pc:spChg>
        <pc:grpChg chg="mod">
          <ac:chgData name="Charlotte Palmer" userId="f201b8e0-39f2-4d80-9c23-8c4b4d58bb62" providerId="ADAL" clId="{06AC70BB-02C0-2C4E-8A57-BCDB31627502}" dt="2022-02-12T17:35:36.255" v="1418"/>
          <ac:grpSpMkLst>
            <pc:docMk/>
            <pc:sldMk cId="4126219694" sldId="363"/>
            <ac:grpSpMk id="1" creationId="{00000000-0000-0000-0000-000000000000}"/>
          </ac:grpSpMkLst>
        </pc:grpChg>
        <pc:grpChg chg="del">
          <ac:chgData name="Charlotte Palmer" userId="f201b8e0-39f2-4d80-9c23-8c4b4d58bb62" providerId="ADAL" clId="{06AC70BB-02C0-2C4E-8A57-BCDB31627502}" dt="2022-02-12T14:14:17.481" v="1240" actId="478"/>
          <ac:grpSpMkLst>
            <pc:docMk/>
            <pc:sldMk cId="4126219694" sldId="363"/>
            <ac:grpSpMk id="14" creationId="{2379884B-7A25-E342-9825-7A0278302485}"/>
          </ac:grpSpMkLst>
        </pc:grpChg>
        <pc:grpChg chg="mod">
          <ac:chgData name="Charlotte Palmer" userId="f201b8e0-39f2-4d80-9c23-8c4b4d58bb62" providerId="ADAL" clId="{06AC70BB-02C0-2C4E-8A57-BCDB31627502}" dt="2022-02-12T17:35:36.255" v="1418"/>
          <ac:grpSpMkLst>
            <pc:docMk/>
            <pc:sldMk cId="4126219694" sldId="363"/>
            <ac:grpSpMk id="15" creationId="{00000000-0000-0000-0000-000000000000}"/>
          </ac:grpSpMkLst>
        </pc:grpChg>
        <pc:graphicFrameChg chg="mod">
          <ac:chgData name="Charlotte Palmer" userId="f201b8e0-39f2-4d80-9c23-8c4b4d58bb62" providerId="ADAL" clId="{06AC70BB-02C0-2C4E-8A57-BCDB31627502}" dt="2022-02-12T17:35:36.255" v="1418"/>
          <ac:graphicFrameMkLst>
            <pc:docMk/>
            <pc:sldMk cId="4126219694" sldId="363"/>
            <ac:graphicFrameMk id="21" creationId="{00000000-0000-0000-0000-000000000000}"/>
          </ac:graphicFrameMkLst>
        </pc:graphicFrameChg>
        <pc:picChg chg="del">
          <ac:chgData name="Charlotte Palmer" userId="f201b8e0-39f2-4d80-9c23-8c4b4d58bb62" providerId="ADAL" clId="{06AC70BB-02C0-2C4E-8A57-BCDB31627502}" dt="2022-02-12T14:14:17.481" v="1240" actId="478"/>
          <ac:picMkLst>
            <pc:docMk/>
            <pc:sldMk cId="4126219694" sldId="363"/>
            <ac:picMk id="3" creationId="{F66CF2FF-AF48-5C4F-8731-1FE9A6100823}"/>
          </ac:picMkLst>
        </pc:picChg>
        <pc:picChg chg="del">
          <ac:chgData name="Charlotte Palmer" userId="f201b8e0-39f2-4d80-9c23-8c4b4d58bb62" providerId="ADAL" clId="{06AC70BB-02C0-2C4E-8A57-BCDB31627502}" dt="2022-02-12T14:14:17.481" v="1240" actId="478"/>
          <ac:picMkLst>
            <pc:docMk/>
            <pc:sldMk cId="4126219694" sldId="363"/>
            <ac:picMk id="8" creationId="{B9F88938-96BF-4F4B-B553-8342BC4917C5}"/>
          </ac:picMkLst>
        </pc:picChg>
        <pc:picChg chg="del">
          <ac:chgData name="Charlotte Palmer" userId="f201b8e0-39f2-4d80-9c23-8c4b4d58bb62" providerId="ADAL" clId="{06AC70BB-02C0-2C4E-8A57-BCDB31627502}" dt="2022-02-12T14:14:17.481" v="1240" actId="478"/>
          <ac:picMkLst>
            <pc:docMk/>
            <pc:sldMk cId="4126219694" sldId="363"/>
            <ac:picMk id="9" creationId="{6DB7DC1F-25CD-A144-8A9A-CFFDEB2EE998}"/>
          </ac:picMkLst>
        </pc:picChg>
        <pc:picChg chg="del">
          <ac:chgData name="Charlotte Palmer" userId="f201b8e0-39f2-4d80-9c23-8c4b4d58bb62" providerId="ADAL" clId="{06AC70BB-02C0-2C4E-8A57-BCDB31627502}" dt="2022-02-12T14:14:17.481" v="1240" actId="478"/>
          <ac:picMkLst>
            <pc:docMk/>
            <pc:sldMk cId="4126219694" sldId="363"/>
            <ac:picMk id="11" creationId="{1F173E48-4858-F243-AB8D-CB0C05DF6EFE}"/>
          </ac:picMkLst>
        </pc:picChg>
        <pc:picChg chg="del">
          <ac:chgData name="Charlotte Palmer" userId="f201b8e0-39f2-4d80-9c23-8c4b4d58bb62" providerId="ADAL" clId="{06AC70BB-02C0-2C4E-8A57-BCDB31627502}" dt="2022-02-12T14:14:17.481" v="1240" actId="478"/>
          <ac:picMkLst>
            <pc:docMk/>
            <pc:sldMk cId="4126219694" sldId="363"/>
            <ac:picMk id="17" creationId="{5C59F0A1-8A41-D940-A943-F354DB4DF9BA}"/>
          </ac:picMkLst>
        </pc:picChg>
        <pc:picChg chg="mod">
          <ac:chgData name="Charlotte Palmer" userId="f201b8e0-39f2-4d80-9c23-8c4b4d58bb62" providerId="ADAL" clId="{06AC70BB-02C0-2C4E-8A57-BCDB31627502}" dt="2022-02-12T17:35:36.255" v="1418"/>
          <ac:picMkLst>
            <pc:docMk/>
            <pc:sldMk cId="4126219694" sldId="363"/>
            <ac:picMk id="19" creationId="{00000000-0000-0000-0000-000000000000}"/>
          </ac:picMkLst>
        </pc:picChg>
        <pc:picChg chg="del">
          <ac:chgData name="Charlotte Palmer" userId="f201b8e0-39f2-4d80-9c23-8c4b4d58bb62" providerId="ADAL" clId="{06AC70BB-02C0-2C4E-8A57-BCDB31627502}" dt="2022-02-12T14:14:17.481" v="1240" actId="478"/>
          <ac:picMkLst>
            <pc:docMk/>
            <pc:sldMk cId="4126219694" sldId="363"/>
            <ac:picMk id="30" creationId="{CDA4FF9E-755E-F849-9DF2-BE30B60C6ABB}"/>
          </ac:picMkLst>
        </pc:picChg>
        <pc:picChg chg="mod">
          <ac:chgData name="Charlotte Palmer" userId="f201b8e0-39f2-4d80-9c23-8c4b4d58bb62" providerId="ADAL" clId="{06AC70BB-02C0-2C4E-8A57-BCDB31627502}" dt="2022-02-12T17:35:36.255" v="1418"/>
          <ac:picMkLst>
            <pc:docMk/>
            <pc:sldMk cId="4126219694" sldId="363"/>
            <ac:picMk id="15362" creationId="{003871BB-7A3D-CA45-A490-59436E7751E3}"/>
          </ac:picMkLst>
        </pc:picChg>
        <pc:cxnChg chg="mod">
          <ac:chgData name="Charlotte Palmer" userId="f201b8e0-39f2-4d80-9c23-8c4b4d58bb62" providerId="ADAL" clId="{06AC70BB-02C0-2C4E-8A57-BCDB31627502}" dt="2022-02-12T17:35:36.255" v="1418"/>
          <ac:cxnSpMkLst>
            <pc:docMk/>
            <pc:sldMk cId="4126219694" sldId="363"/>
            <ac:cxnSpMk id="6" creationId="{00000000-0000-0000-0000-000000000000}"/>
          </ac:cxnSpMkLst>
        </pc:cxnChg>
        <pc:cxnChg chg="mod">
          <ac:chgData name="Charlotte Palmer" userId="f201b8e0-39f2-4d80-9c23-8c4b4d58bb62" providerId="ADAL" clId="{06AC70BB-02C0-2C4E-8A57-BCDB31627502}" dt="2022-02-12T17:35:36.255" v="1418"/>
          <ac:cxnSpMkLst>
            <pc:docMk/>
            <pc:sldMk cId="4126219694" sldId="363"/>
            <ac:cxnSpMk id="13" creationId="{00000000-0000-0000-0000-000000000000}"/>
          </ac:cxnSpMkLst>
        </pc:cxn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31.emf"/><Relationship Id="rId4"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GB"/>
          </a:p>
        </p:txBody>
      </p:sp>
      <p:sp>
        <p:nvSpPr>
          <p:cNvPr id="583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GB"/>
          </a:p>
        </p:txBody>
      </p:sp>
      <p:sp>
        <p:nvSpPr>
          <p:cNvPr id="583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GB"/>
          </a:p>
        </p:txBody>
      </p:sp>
      <p:sp>
        <p:nvSpPr>
          <p:cNvPr id="583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CA60246E-10B0-6049-A580-FF0FE15A4608}" type="slidenum">
              <a:rPr lang="en-GB"/>
              <a:pPr>
                <a:defRPr/>
              </a:pPr>
              <a:t>‹#›</a:t>
            </a:fld>
            <a:endParaRPr lang="en-GB"/>
          </a:p>
        </p:txBody>
      </p:sp>
    </p:spTree>
    <p:extLst>
      <p:ext uri="{BB962C8B-B14F-4D97-AF65-F5344CB8AC3E}">
        <p14:creationId xmlns:p14="http://schemas.microsoft.com/office/powerpoint/2010/main" val="1008517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B7AA22-AF2A-EE43-92A6-68FA11914669}" type="datetimeFigureOut">
              <a:rPr lang="en-US" smtClean="0"/>
              <a:t>2/22/22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5CB8C2-7227-2740-9141-5FC275F51577}" type="slidenum">
              <a:rPr lang="en-US" smtClean="0"/>
              <a:t>‹#›</a:t>
            </a:fld>
            <a:endParaRPr lang="en-US"/>
          </a:p>
        </p:txBody>
      </p:sp>
    </p:spTree>
    <p:extLst>
      <p:ext uri="{BB962C8B-B14F-4D97-AF65-F5344CB8AC3E}">
        <p14:creationId xmlns:p14="http://schemas.microsoft.com/office/powerpoint/2010/main" val="12247385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Polarization_density" TargetMode="External"/><Relationship Id="rId13" Type="http://schemas.openxmlformats.org/officeDocument/2006/relationships/hyperlink" Target="https://en.wikipedia.org/wiki/Bound_current#Magnetization_current" TargetMode="External"/><Relationship Id="rId3" Type="http://schemas.openxmlformats.org/officeDocument/2006/relationships/hyperlink" Target="https://en.wikipedia.org/wiki/Dielectric" TargetMode="External"/><Relationship Id="rId7" Type="http://schemas.openxmlformats.org/officeDocument/2006/relationships/hyperlink" Target="https://en.wikipedia.org/wiki/Bound_charge#Bound_charge" TargetMode="External"/><Relationship Id="rId12" Type="http://schemas.openxmlformats.org/officeDocument/2006/relationships/hyperlink" Target="https://en.wikipedia.org/wiki/Magnetic_field#Magnetic_dipoles"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Electron" TargetMode="External"/><Relationship Id="rId11" Type="http://schemas.openxmlformats.org/officeDocument/2006/relationships/hyperlink" Target="https://en.wikipedia.org/wiki/Gyromagnetic_ratio" TargetMode="External"/><Relationship Id="rId5" Type="http://schemas.openxmlformats.org/officeDocument/2006/relationships/hyperlink" Target="https://en.wikipedia.org/wiki/Atomic_nucleus" TargetMode="External"/><Relationship Id="rId15" Type="http://schemas.openxmlformats.org/officeDocument/2006/relationships/hyperlink" Target="https://en.wikipedia.org/wiki/Maxwell%27s_equations#cite_note-18" TargetMode="External"/><Relationship Id="rId10" Type="http://schemas.openxmlformats.org/officeDocument/2006/relationships/hyperlink" Target="https://en.wikipedia.org/wiki/Magnetic_moment#Examples_of_magnetic_moments" TargetMode="External"/><Relationship Id="rId4" Type="http://schemas.openxmlformats.org/officeDocument/2006/relationships/hyperlink" Target="https://en.wikipedia.org/wiki/Electric_dipole" TargetMode="External"/><Relationship Id="rId9" Type="http://schemas.openxmlformats.org/officeDocument/2006/relationships/hyperlink" Target="https://en.wikipedia.org/wiki/Maxwell%27s_equations#cite_note-17" TargetMode="External"/><Relationship Id="rId14" Type="http://schemas.openxmlformats.org/officeDocument/2006/relationships/hyperlink" Target="https://en.wikipedia.org/wiki/Magnetizatio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2</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great video definition of the derivation – follow this derivation on the slides.</a:t>
            </a:r>
          </a:p>
          <a:p>
            <a:r>
              <a:rPr lang="en-US" dirty="0"/>
              <a:t>https://</a:t>
            </a:r>
            <a:r>
              <a:rPr lang="en-US" dirty="0" err="1"/>
              <a:t>www.youtube.com</a:t>
            </a:r>
            <a:r>
              <a:rPr lang="en-US" dirty="0"/>
              <a:t>/</a:t>
            </a:r>
            <a:r>
              <a:rPr lang="en-US" dirty="0" err="1"/>
              <a:t>watch?v</a:t>
            </a:r>
            <a:r>
              <a:rPr lang="en-US" dirty="0"/>
              <a:t>=86eU7TKTr5U</a:t>
            </a:r>
          </a:p>
          <a:p>
            <a:endParaRPr lang="en-US" dirty="0"/>
          </a:p>
          <a:p>
            <a:endParaRPr lang="en-US" dirty="0"/>
          </a:p>
          <a:p>
            <a:r>
              <a:rPr lang="en-US" dirty="0"/>
              <a:t>IN THE ONLINE VIDEO HE HAS EXP(I(WT-KZ)) - DOES THIS MEAN MINE ARE THE WRONG WAY AROUND?</a:t>
            </a:r>
          </a:p>
        </p:txBody>
      </p:sp>
      <p:sp>
        <p:nvSpPr>
          <p:cNvPr id="4" name="Slide Number Placeholder 3"/>
          <p:cNvSpPr>
            <a:spLocks noGrp="1"/>
          </p:cNvSpPr>
          <p:nvPr>
            <p:ph type="sldNum" sz="quarter" idx="10"/>
          </p:nvPr>
        </p:nvSpPr>
        <p:spPr/>
        <p:txBody>
          <a:bodyPr/>
          <a:lstStyle/>
          <a:p>
            <a:fld id="{14AE33B8-75C9-1746-91B0-0ACBF5CC507C}" type="slidenum">
              <a:rPr lang="en-US" smtClean="0"/>
              <a:t>11</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great video definition of the derivation – follow this derivation on the slides.</a:t>
            </a:r>
          </a:p>
          <a:p>
            <a:r>
              <a:rPr lang="en-US" dirty="0"/>
              <a:t>https://</a:t>
            </a:r>
            <a:r>
              <a:rPr lang="en-US" dirty="0" err="1"/>
              <a:t>www.youtube.com</a:t>
            </a:r>
            <a:r>
              <a:rPr lang="en-US" dirty="0"/>
              <a:t>/</a:t>
            </a:r>
            <a:r>
              <a:rPr lang="en-US" dirty="0" err="1"/>
              <a:t>watch?v</a:t>
            </a:r>
            <a:r>
              <a:rPr lang="en-US" dirty="0"/>
              <a:t>=86eU7TKTr5U</a:t>
            </a:r>
          </a:p>
          <a:p>
            <a:endParaRPr lang="en-US" dirty="0"/>
          </a:p>
          <a:p>
            <a:endParaRPr lang="en-US" dirty="0"/>
          </a:p>
          <a:p>
            <a:r>
              <a:rPr lang="en-US" dirty="0"/>
              <a:t>IN THE ONLINE VIDEO HE HAS EXP(I(WT-KZ)) - DOES THIS MEAN MINE ARE THE WRONG WAY AROUND?</a:t>
            </a:r>
          </a:p>
        </p:txBody>
      </p:sp>
      <p:sp>
        <p:nvSpPr>
          <p:cNvPr id="4" name="Slide Number Placeholder 3"/>
          <p:cNvSpPr>
            <a:spLocks noGrp="1"/>
          </p:cNvSpPr>
          <p:nvPr>
            <p:ph type="sldNum" sz="quarter" idx="10"/>
          </p:nvPr>
        </p:nvSpPr>
        <p:spPr/>
        <p:txBody>
          <a:bodyPr/>
          <a:lstStyle/>
          <a:p>
            <a:fld id="{14AE33B8-75C9-1746-91B0-0ACBF5CC507C}" type="slidenum">
              <a:rPr lang="en-US" smtClean="0"/>
              <a:t>12</a:t>
            </a:fld>
            <a:endParaRPr lang="en-US"/>
          </a:p>
        </p:txBody>
      </p:sp>
    </p:spTree>
    <p:extLst>
      <p:ext uri="{BB962C8B-B14F-4D97-AF65-F5344CB8AC3E}">
        <p14:creationId xmlns:p14="http://schemas.microsoft.com/office/powerpoint/2010/main" val="4283351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13</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14</a:t>
            </a:fld>
            <a:endParaRPr lang="en-US"/>
          </a:p>
        </p:txBody>
      </p:sp>
    </p:spTree>
    <p:extLst>
      <p:ext uri="{BB962C8B-B14F-4D97-AF65-F5344CB8AC3E}">
        <p14:creationId xmlns:p14="http://schemas.microsoft.com/office/powerpoint/2010/main" val="352402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15</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16</a:t>
            </a:fld>
            <a:endParaRPr lang="en-US"/>
          </a:p>
        </p:txBody>
      </p:sp>
    </p:spTree>
    <p:extLst>
      <p:ext uri="{BB962C8B-B14F-4D97-AF65-F5344CB8AC3E}">
        <p14:creationId xmlns:p14="http://schemas.microsoft.com/office/powerpoint/2010/main" val="2868406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17</a:t>
            </a:fld>
            <a:endParaRPr lang="en-US"/>
          </a:p>
        </p:txBody>
      </p:sp>
    </p:spTree>
    <p:extLst>
      <p:ext uri="{BB962C8B-B14F-4D97-AF65-F5344CB8AC3E}">
        <p14:creationId xmlns:p14="http://schemas.microsoft.com/office/powerpoint/2010/main" val="2079822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18</a:t>
            </a:fld>
            <a:endParaRPr lang="en-US"/>
          </a:p>
        </p:txBody>
      </p:sp>
    </p:spTree>
    <p:extLst>
      <p:ext uri="{BB962C8B-B14F-4D97-AF65-F5344CB8AC3E}">
        <p14:creationId xmlns:p14="http://schemas.microsoft.com/office/powerpoint/2010/main" val="403526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19</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Wikipedia: </a:t>
            </a:r>
            <a:r>
              <a:rPr lang="en-GB" sz="1200" b="0" i="0" kern="1200" dirty="0">
                <a:solidFill>
                  <a:schemeClr val="tx1"/>
                </a:solidFill>
                <a:effectLst/>
                <a:latin typeface="+mn-lt"/>
                <a:ea typeface="+mn-ea"/>
                <a:cs typeface="+mn-cs"/>
              </a:rPr>
              <a:t>When an electric field is applied to a </a:t>
            </a:r>
            <a:r>
              <a:rPr lang="en-GB" sz="1200" b="0" i="0" u="none" strike="noStrike" kern="1200" dirty="0">
                <a:solidFill>
                  <a:schemeClr val="tx1"/>
                </a:solidFill>
                <a:effectLst/>
                <a:latin typeface="+mn-lt"/>
                <a:ea typeface="+mn-ea"/>
                <a:cs typeface="+mn-cs"/>
                <a:hlinkClick r:id="rId3" tooltip="Dielectric"/>
              </a:rPr>
              <a:t>dielectric material</a:t>
            </a:r>
            <a:r>
              <a:rPr lang="en-GB" sz="1200" b="0" i="0" kern="1200" dirty="0">
                <a:solidFill>
                  <a:schemeClr val="tx1"/>
                </a:solidFill>
                <a:effectLst/>
                <a:latin typeface="+mn-lt"/>
                <a:ea typeface="+mn-ea"/>
                <a:cs typeface="+mn-cs"/>
              </a:rPr>
              <a:t> its molecules respond by forming microscopic </a:t>
            </a:r>
            <a:r>
              <a:rPr lang="en-GB" sz="1200" b="0" i="0" u="none" strike="noStrike" kern="1200" dirty="0">
                <a:solidFill>
                  <a:schemeClr val="tx1"/>
                </a:solidFill>
                <a:effectLst/>
                <a:latin typeface="+mn-lt"/>
                <a:ea typeface="+mn-ea"/>
                <a:cs typeface="+mn-cs"/>
                <a:hlinkClick r:id="rId4" tooltip="Electric dipole"/>
              </a:rPr>
              <a:t>electric dipoles</a:t>
            </a:r>
            <a:r>
              <a:rPr lang="en-GB" sz="1200" b="0" i="0" kern="1200" dirty="0">
                <a:solidFill>
                  <a:schemeClr val="tx1"/>
                </a:solidFill>
                <a:effectLst/>
                <a:latin typeface="+mn-lt"/>
                <a:ea typeface="+mn-ea"/>
                <a:cs typeface="+mn-cs"/>
              </a:rPr>
              <a:t> – their </a:t>
            </a:r>
            <a:r>
              <a:rPr lang="en-GB" sz="1200" b="0" i="0" u="none" strike="noStrike" kern="1200" dirty="0">
                <a:solidFill>
                  <a:schemeClr val="tx1"/>
                </a:solidFill>
                <a:effectLst/>
                <a:latin typeface="+mn-lt"/>
                <a:ea typeface="+mn-ea"/>
                <a:cs typeface="+mn-cs"/>
                <a:hlinkClick r:id="rId5" tooltip="Atomic nucleus"/>
              </a:rPr>
              <a:t>atomic nuclei</a:t>
            </a:r>
            <a:r>
              <a:rPr lang="en-GB" sz="1200" b="0" i="0" kern="1200" dirty="0">
                <a:solidFill>
                  <a:schemeClr val="tx1"/>
                </a:solidFill>
                <a:effectLst/>
                <a:latin typeface="+mn-lt"/>
                <a:ea typeface="+mn-ea"/>
                <a:cs typeface="+mn-cs"/>
              </a:rPr>
              <a:t> move a tiny distance in the direction of the field, while their </a:t>
            </a:r>
            <a:r>
              <a:rPr lang="en-GB" sz="1200" b="0" i="0" u="none" strike="noStrike" kern="1200" dirty="0">
                <a:solidFill>
                  <a:schemeClr val="tx1"/>
                </a:solidFill>
                <a:effectLst/>
                <a:latin typeface="+mn-lt"/>
                <a:ea typeface="+mn-ea"/>
                <a:cs typeface="+mn-cs"/>
                <a:hlinkClick r:id="rId6" tooltip="Electron"/>
              </a:rPr>
              <a:t>electrons</a:t>
            </a:r>
            <a:r>
              <a:rPr lang="en-GB" sz="1200" b="0" i="0" kern="1200" dirty="0">
                <a:solidFill>
                  <a:schemeClr val="tx1"/>
                </a:solidFill>
                <a:effectLst/>
                <a:latin typeface="+mn-lt"/>
                <a:ea typeface="+mn-ea"/>
                <a:cs typeface="+mn-cs"/>
              </a:rPr>
              <a:t> move a tiny distance in the opposite direction. This produces a </a:t>
            </a:r>
            <a:r>
              <a:rPr lang="en-GB" sz="1200" b="0" i="1" kern="1200" dirty="0">
                <a:solidFill>
                  <a:schemeClr val="tx1"/>
                </a:solidFill>
                <a:effectLst/>
                <a:latin typeface="+mn-lt"/>
                <a:ea typeface="+mn-ea"/>
                <a:cs typeface="+mn-cs"/>
              </a:rPr>
              <a:t>macroscopic</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bound charge</a:t>
            </a:r>
            <a:r>
              <a:rPr lang="en-GB" sz="1200" b="0" i="0" kern="1200" dirty="0">
                <a:solidFill>
                  <a:schemeClr val="tx1"/>
                </a:solidFill>
                <a:effectLst/>
                <a:latin typeface="+mn-lt"/>
                <a:ea typeface="+mn-ea"/>
                <a:cs typeface="+mn-cs"/>
              </a:rPr>
              <a:t> in the material even though all of the charges involved are bound to individual molecules. For example, if every molecule responds the same, similar to that shown in the figure, these tiny movements of charge combine to produce a layer of positive </a:t>
            </a:r>
            <a:r>
              <a:rPr lang="en-GB" sz="1200" b="0" i="0" u="none" strike="noStrike" kern="1200" dirty="0">
                <a:solidFill>
                  <a:schemeClr val="tx1"/>
                </a:solidFill>
                <a:effectLst/>
                <a:latin typeface="+mn-lt"/>
                <a:ea typeface="+mn-ea"/>
                <a:cs typeface="+mn-cs"/>
                <a:hlinkClick r:id="rId7" tooltip="Bound charge"/>
              </a:rPr>
              <a:t>bound charge</a:t>
            </a:r>
            <a:r>
              <a:rPr lang="en-GB" sz="1200" b="0" i="0" kern="1200" dirty="0">
                <a:solidFill>
                  <a:schemeClr val="tx1"/>
                </a:solidFill>
                <a:effectLst/>
                <a:latin typeface="+mn-lt"/>
                <a:ea typeface="+mn-ea"/>
                <a:cs typeface="+mn-cs"/>
              </a:rPr>
              <a:t> on one side of the material and a layer of negative charge on the other side. The bound charge is most conveniently described in terms of the </a:t>
            </a:r>
            <a:r>
              <a:rPr lang="en-GB" sz="1200" b="0" i="0" u="none" strike="noStrike" kern="1200" dirty="0">
                <a:solidFill>
                  <a:schemeClr val="tx1"/>
                </a:solidFill>
                <a:effectLst/>
                <a:latin typeface="+mn-lt"/>
                <a:ea typeface="+mn-ea"/>
                <a:cs typeface="+mn-cs"/>
                <a:hlinkClick r:id="rId8" tooltip="Polarization density"/>
              </a:rPr>
              <a:t>polarization</a:t>
            </a:r>
            <a:r>
              <a:rPr lang="en-GB" sz="1200" b="0" i="0" kern="1200" dirty="0">
                <a:solidFill>
                  <a:schemeClr val="tx1"/>
                </a:solidFill>
                <a:effectLst/>
                <a:latin typeface="+mn-lt"/>
                <a:ea typeface="+mn-ea"/>
                <a:cs typeface="+mn-cs"/>
              </a:rPr>
              <a:t> </a:t>
            </a:r>
            <a:r>
              <a:rPr lang="en-GB" sz="1200" b="1" i="0" kern="1200" dirty="0">
                <a:solidFill>
                  <a:schemeClr val="tx1"/>
                </a:solidFill>
                <a:effectLst/>
                <a:latin typeface="+mn-lt"/>
                <a:ea typeface="+mn-ea"/>
                <a:cs typeface="+mn-cs"/>
              </a:rPr>
              <a:t>P</a:t>
            </a:r>
            <a:r>
              <a:rPr lang="en-GB" sz="1200" b="0" i="0" kern="1200" dirty="0">
                <a:solidFill>
                  <a:schemeClr val="tx1"/>
                </a:solidFill>
                <a:effectLst/>
                <a:latin typeface="+mn-lt"/>
                <a:ea typeface="+mn-ea"/>
                <a:cs typeface="+mn-cs"/>
              </a:rPr>
              <a:t> of the material, its dipole moment per unit volume. If </a:t>
            </a:r>
            <a:r>
              <a:rPr lang="en-GB" sz="1200" b="1" i="0" kern="1200" dirty="0">
                <a:solidFill>
                  <a:schemeClr val="tx1"/>
                </a:solidFill>
                <a:effectLst/>
                <a:latin typeface="+mn-lt"/>
                <a:ea typeface="+mn-ea"/>
                <a:cs typeface="+mn-cs"/>
              </a:rPr>
              <a:t>P</a:t>
            </a:r>
            <a:r>
              <a:rPr lang="en-GB" sz="1200" b="0" i="0" kern="1200" dirty="0">
                <a:solidFill>
                  <a:schemeClr val="tx1"/>
                </a:solidFill>
                <a:effectLst/>
                <a:latin typeface="+mn-lt"/>
                <a:ea typeface="+mn-ea"/>
                <a:cs typeface="+mn-cs"/>
              </a:rPr>
              <a:t> is uniform, a macroscopic separation of charge is produced only at the surfaces where </a:t>
            </a:r>
            <a:r>
              <a:rPr lang="en-GB" sz="1200" b="1" i="0" kern="1200" dirty="0">
                <a:solidFill>
                  <a:schemeClr val="tx1"/>
                </a:solidFill>
                <a:effectLst/>
                <a:latin typeface="+mn-lt"/>
                <a:ea typeface="+mn-ea"/>
                <a:cs typeface="+mn-cs"/>
              </a:rPr>
              <a:t>P</a:t>
            </a:r>
            <a:r>
              <a:rPr lang="en-GB" sz="1200" b="0" i="0" kern="1200" dirty="0">
                <a:solidFill>
                  <a:schemeClr val="tx1"/>
                </a:solidFill>
                <a:effectLst/>
                <a:latin typeface="+mn-lt"/>
                <a:ea typeface="+mn-ea"/>
                <a:cs typeface="+mn-cs"/>
              </a:rPr>
              <a:t> enters and leaves the material. For non-uniform </a:t>
            </a:r>
            <a:r>
              <a:rPr lang="en-GB" sz="1200" b="1" i="0" kern="1200" dirty="0">
                <a:solidFill>
                  <a:schemeClr val="tx1"/>
                </a:solidFill>
                <a:effectLst/>
                <a:latin typeface="+mn-lt"/>
                <a:ea typeface="+mn-ea"/>
                <a:cs typeface="+mn-cs"/>
              </a:rPr>
              <a:t>P</a:t>
            </a:r>
            <a:r>
              <a:rPr lang="en-GB" sz="1200" b="0" i="0" kern="1200" dirty="0">
                <a:solidFill>
                  <a:schemeClr val="tx1"/>
                </a:solidFill>
                <a:effectLst/>
                <a:latin typeface="+mn-lt"/>
                <a:ea typeface="+mn-ea"/>
                <a:cs typeface="+mn-cs"/>
              </a:rPr>
              <a:t>, a charge is also produced in the bulk.</a:t>
            </a:r>
            <a:r>
              <a:rPr lang="en-GB" sz="1200" b="0" i="0" u="none" strike="noStrike" kern="1200" baseline="30000" dirty="0">
                <a:solidFill>
                  <a:schemeClr val="tx1"/>
                </a:solidFill>
                <a:effectLst/>
                <a:latin typeface="+mn-lt"/>
                <a:ea typeface="+mn-ea"/>
                <a:cs typeface="+mn-cs"/>
                <a:hlinkClick r:id="rId9"/>
              </a:rPr>
              <a:t>[11]</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Somewhat similarly, in all materials the constituent atoms exhibit </a:t>
            </a:r>
            <a:r>
              <a:rPr lang="en-GB" sz="1200" b="0" i="0" u="none" strike="noStrike" kern="1200" dirty="0">
                <a:solidFill>
                  <a:schemeClr val="tx1"/>
                </a:solidFill>
                <a:effectLst/>
                <a:latin typeface="+mn-lt"/>
                <a:ea typeface="+mn-ea"/>
                <a:cs typeface="+mn-cs"/>
                <a:hlinkClick r:id="rId10" tooltip="Magnetic moment"/>
              </a:rPr>
              <a:t>magnetic moments</a:t>
            </a:r>
            <a:r>
              <a:rPr lang="en-GB" sz="1200" b="0" i="0" kern="1200" dirty="0">
                <a:solidFill>
                  <a:schemeClr val="tx1"/>
                </a:solidFill>
                <a:effectLst/>
                <a:latin typeface="+mn-lt"/>
                <a:ea typeface="+mn-ea"/>
                <a:cs typeface="+mn-cs"/>
              </a:rPr>
              <a:t> that are intrinsically linked to the </a:t>
            </a:r>
            <a:r>
              <a:rPr lang="en-GB" sz="1200" b="0" i="0" u="none" strike="noStrike" kern="1200" dirty="0">
                <a:solidFill>
                  <a:schemeClr val="tx1"/>
                </a:solidFill>
                <a:effectLst/>
                <a:latin typeface="+mn-lt"/>
                <a:ea typeface="+mn-ea"/>
                <a:cs typeface="+mn-cs"/>
                <a:hlinkClick r:id="rId11" tooltip="Gyromagnetic ratio"/>
              </a:rPr>
              <a:t>angular momentum</a:t>
            </a:r>
            <a:r>
              <a:rPr lang="en-GB" sz="1200" b="0" i="0" kern="1200" dirty="0">
                <a:solidFill>
                  <a:schemeClr val="tx1"/>
                </a:solidFill>
                <a:effectLst/>
                <a:latin typeface="+mn-lt"/>
                <a:ea typeface="+mn-ea"/>
                <a:cs typeface="+mn-cs"/>
              </a:rPr>
              <a:t> of the components of the atoms, most notably their </a:t>
            </a:r>
            <a:r>
              <a:rPr lang="en-GB" sz="1200" b="0" i="0" u="none" strike="noStrike" kern="1200" dirty="0">
                <a:solidFill>
                  <a:schemeClr val="tx1"/>
                </a:solidFill>
                <a:effectLst/>
                <a:latin typeface="+mn-lt"/>
                <a:ea typeface="+mn-ea"/>
                <a:cs typeface="+mn-cs"/>
                <a:hlinkClick r:id="rId6" tooltip="Electron"/>
              </a:rPr>
              <a:t>electrons</a:t>
            </a:r>
            <a:r>
              <a:rPr lang="en-GB" sz="1200" b="0" i="0" kern="1200" dirty="0">
                <a:solidFill>
                  <a:schemeClr val="tx1"/>
                </a:solidFill>
                <a:effectLst/>
                <a:latin typeface="+mn-lt"/>
                <a:ea typeface="+mn-ea"/>
                <a:cs typeface="+mn-cs"/>
              </a:rPr>
              <a:t>. The </a:t>
            </a:r>
            <a:r>
              <a:rPr lang="en-GB" sz="1200" b="0" i="0" u="none" strike="noStrike" kern="1200" dirty="0">
                <a:solidFill>
                  <a:schemeClr val="tx1"/>
                </a:solidFill>
                <a:effectLst/>
                <a:latin typeface="+mn-lt"/>
                <a:ea typeface="+mn-ea"/>
                <a:cs typeface="+mn-cs"/>
                <a:hlinkClick r:id="rId12" tooltip="Magnetic field"/>
              </a:rPr>
              <a:t>connection to angular momentum</a:t>
            </a:r>
            <a:r>
              <a:rPr lang="en-GB" sz="1200" b="0" i="0" kern="1200" dirty="0">
                <a:solidFill>
                  <a:schemeClr val="tx1"/>
                </a:solidFill>
                <a:effectLst/>
                <a:latin typeface="+mn-lt"/>
                <a:ea typeface="+mn-ea"/>
                <a:cs typeface="+mn-cs"/>
              </a:rPr>
              <a:t> suggests the picture of an assembly of microscopic current loops. Outside the material, an assembly of such microscopic current loops is not different from a macroscopic current circulating around the material's surface, despite the fact that no individual charge is traveling a large distance. These </a:t>
            </a:r>
            <a:r>
              <a:rPr lang="en-GB" sz="1200" b="0" i="1" u="none" strike="noStrike" kern="1200" dirty="0">
                <a:solidFill>
                  <a:schemeClr val="tx1"/>
                </a:solidFill>
                <a:effectLst/>
                <a:latin typeface="+mn-lt"/>
                <a:ea typeface="+mn-ea"/>
                <a:cs typeface="+mn-cs"/>
                <a:hlinkClick r:id="rId13" tooltip="Bound current"/>
              </a:rPr>
              <a:t>bound currents</a:t>
            </a:r>
            <a:r>
              <a:rPr lang="en-GB" sz="1200" b="0" i="0" kern="1200" dirty="0">
                <a:solidFill>
                  <a:schemeClr val="tx1"/>
                </a:solidFill>
                <a:effectLst/>
                <a:latin typeface="+mn-lt"/>
                <a:ea typeface="+mn-ea"/>
                <a:cs typeface="+mn-cs"/>
              </a:rPr>
              <a:t> can be described using the </a:t>
            </a:r>
            <a:r>
              <a:rPr lang="en-GB" sz="1200" b="0" i="0" u="none" strike="noStrike" kern="1200" dirty="0">
                <a:solidFill>
                  <a:schemeClr val="tx1"/>
                </a:solidFill>
                <a:effectLst/>
                <a:latin typeface="+mn-lt"/>
                <a:ea typeface="+mn-ea"/>
                <a:cs typeface="+mn-cs"/>
                <a:hlinkClick r:id="rId14" tooltip="Magnetization"/>
              </a:rPr>
              <a:t>magnetization</a:t>
            </a:r>
            <a:r>
              <a:rPr lang="en-GB" sz="1200" b="0" i="0" kern="1200" dirty="0">
                <a:solidFill>
                  <a:schemeClr val="tx1"/>
                </a:solidFill>
                <a:effectLst/>
                <a:latin typeface="+mn-lt"/>
                <a:ea typeface="+mn-ea"/>
                <a:cs typeface="+mn-cs"/>
              </a:rPr>
              <a:t> </a:t>
            </a:r>
            <a:r>
              <a:rPr lang="en-GB" sz="1200" b="1" i="0" kern="1200" dirty="0">
                <a:solidFill>
                  <a:schemeClr val="tx1"/>
                </a:solidFill>
                <a:effectLst/>
                <a:latin typeface="+mn-lt"/>
                <a:ea typeface="+mn-ea"/>
                <a:cs typeface="+mn-cs"/>
              </a:rPr>
              <a:t>M</a:t>
            </a:r>
            <a:r>
              <a:rPr lang="en-GB" sz="1200" b="0" i="0" kern="1200" dirty="0">
                <a:solidFill>
                  <a:schemeClr val="tx1"/>
                </a:solidFill>
                <a:effectLst/>
                <a:latin typeface="+mn-lt"/>
                <a:ea typeface="+mn-ea"/>
                <a:cs typeface="+mn-cs"/>
              </a:rPr>
              <a:t>.</a:t>
            </a:r>
            <a:r>
              <a:rPr lang="en-GB" sz="1200" b="0" i="0" u="none" strike="noStrike" kern="1200" baseline="30000" dirty="0">
                <a:solidFill>
                  <a:schemeClr val="tx1"/>
                </a:solidFill>
                <a:effectLst/>
                <a:latin typeface="+mn-lt"/>
                <a:ea typeface="+mn-ea"/>
                <a:cs typeface="+mn-cs"/>
                <a:hlinkClick r:id="rId15"/>
              </a:rPr>
              <a:t>[12]</a:t>
            </a:r>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3</a:t>
            </a:fld>
            <a:endParaRPr lang="en-US"/>
          </a:p>
        </p:txBody>
      </p:sp>
    </p:spTree>
    <p:extLst>
      <p:ext uri="{BB962C8B-B14F-4D97-AF65-F5344CB8AC3E}">
        <p14:creationId xmlns:p14="http://schemas.microsoft.com/office/powerpoint/2010/main" val="40595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4</a:t>
            </a:fld>
            <a:endParaRPr lang="en-US"/>
          </a:p>
        </p:txBody>
      </p:sp>
    </p:spTree>
    <p:extLst>
      <p:ext uri="{BB962C8B-B14F-4D97-AF65-F5344CB8AC3E}">
        <p14:creationId xmlns:p14="http://schemas.microsoft.com/office/powerpoint/2010/main" val="2221277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REALLY CONFUSED BY THE MIXING OF E AND D AND H.</a:t>
            </a:r>
          </a:p>
          <a:p>
            <a:endParaRPr lang="en-US" dirty="0"/>
          </a:p>
          <a:p>
            <a:r>
              <a:rPr lang="en-US" dirty="0"/>
              <a:t>Starting with Faraday’s law we can take the curl of both sides - this is common practice to help change the form of equations – as we know if we do the same thing to both sides it’s still equivalent.</a:t>
            </a:r>
          </a:p>
          <a:p>
            <a:endParaRPr lang="en-US" dirty="0"/>
          </a:p>
          <a:p>
            <a:r>
              <a:rPr lang="en-US" dirty="0"/>
              <a:t>Looking at the result we can see something familiar – we can relate the curl of the magnetic field via Ampere’s law to the current.</a:t>
            </a:r>
          </a:p>
          <a:p>
            <a:endParaRPr lang="en-US" dirty="0"/>
          </a:p>
          <a:p>
            <a:r>
              <a:rPr lang="en-US" dirty="0"/>
              <a:t>This enables us to express the curl of the curl of the electric field in terms of only the electric field.</a:t>
            </a:r>
          </a:p>
          <a:p>
            <a:endParaRPr lang="en-US" dirty="0"/>
          </a:p>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5</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always knowing your vector identities is super helpful and this enables us to simplify this expression and rearrange it into a form that is more familiar from other physical situations. </a:t>
            </a:r>
          </a:p>
          <a:p>
            <a:endParaRPr lang="en-US" dirty="0"/>
          </a:p>
          <a:p>
            <a:r>
              <a:rPr lang="en-US" dirty="0"/>
              <a:t>What’s the steps to get from the top equation to the middle one…</a:t>
            </a:r>
          </a:p>
          <a:p>
            <a:endParaRPr lang="en-US" dirty="0"/>
          </a:p>
          <a:p>
            <a:endParaRPr lang="en-US" dirty="0"/>
          </a:p>
          <a:p>
            <a:r>
              <a:rPr lang="en-US" dirty="0"/>
              <a:t>Do you recognize this type of equation? </a:t>
            </a:r>
          </a:p>
          <a:p>
            <a:endParaRPr lang="en-US" dirty="0"/>
          </a:p>
          <a:p>
            <a:endParaRPr lang="en-US" dirty="0"/>
          </a:p>
          <a:p>
            <a:endParaRPr lang="en-US" dirty="0"/>
          </a:p>
          <a:p>
            <a:endParaRPr lang="en-US" dirty="0"/>
          </a:p>
          <a:p>
            <a:r>
              <a:rPr lang="en-US" dirty="0"/>
              <a:t>There is an analogous process for the magnetic field – have a go.</a:t>
            </a:r>
          </a:p>
        </p:txBody>
      </p:sp>
      <p:sp>
        <p:nvSpPr>
          <p:cNvPr id="4" name="Slide Number Placeholder 3"/>
          <p:cNvSpPr>
            <a:spLocks noGrp="1"/>
          </p:cNvSpPr>
          <p:nvPr>
            <p:ph type="sldNum" sz="quarter" idx="10"/>
          </p:nvPr>
        </p:nvSpPr>
        <p:spPr/>
        <p:txBody>
          <a:bodyPr/>
          <a:lstStyle/>
          <a:p>
            <a:fld id="{14AE33B8-75C9-1746-91B0-0ACBF5CC507C}" type="slidenum">
              <a:rPr lang="en-US" smtClean="0"/>
              <a:t>6</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always knowing your vector identities is super helpful and this enables us to simplify this expression and rearrange it into a form that is more familiar from other physical situations. </a:t>
            </a:r>
          </a:p>
          <a:p>
            <a:endParaRPr lang="en-US" dirty="0"/>
          </a:p>
          <a:p>
            <a:r>
              <a:rPr lang="en-US" dirty="0"/>
              <a:t>What’s the steps to get from the top equation to the middle one…</a:t>
            </a:r>
          </a:p>
          <a:p>
            <a:endParaRPr lang="en-US" dirty="0"/>
          </a:p>
          <a:p>
            <a:endParaRPr lang="en-US" dirty="0"/>
          </a:p>
          <a:p>
            <a:r>
              <a:rPr lang="en-US" dirty="0"/>
              <a:t>Do you recognize this type of equation? </a:t>
            </a:r>
          </a:p>
          <a:p>
            <a:endParaRPr lang="en-US" dirty="0"/>
          </a:p>
          <a:p>
            <a:endParaRPr lang="en-US" dirty="0"/>
          </a:p>
          <a:p>
            <a:endParaRPr lang="en-US" dirty="0"/>
          </a:p>
          <a:p>
            <a:endParaRPr lang="en-US" dirty="0"/>
          </a:p>
          <a:p>
            <a:r>
              <a:rPr lang="en-US" dirty="0"/>
              <a:t>There is an analogous process for the magnetic field – have a go.  Get them to have a go in the lecture, first guessing which equation </a:t>
            </a:r>
            <a:r>
              <a:rPr lang="en-US"/>
              <a:t>to start with.</a:t>
            </a:r>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7</a:t>
            </a:fld>
            <a:endParaRPr lang="en-US"/>
          </a:p>
        </p:txBody>
      </p:sp>
    </p:spTree>
    <p:extLst>
      <p:ext uri="{BB962C8B-B14F-4D97-AF65-F5344CB8AC3E}">
        <p14:creationId xmlns:p14="http://schemas.microsoft.com/office/powerpoint/2010/main" val="1936326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we’re considering a perfect dielectric which has zero conductivity we can simplify the equation as shown. </a:t>
            </a:r>
          </a:p>
          <a:p>
            <a:endParaRPr lang="en-US" dirty="0"/>
          </a:p>
          <a:p>
            <a:r>
              <a:rPr lang="en-US" dirty="0"/>
              <a:t>Zero conductivity means that the material cannot support currents – Electrons don’t flow through the material but they can be polarized – even the vacuum which is why the vacuum has it’s own vacuum permittivity</a:t>
            </a:r>
          </a:p>
          <a:p>
            <a:endParaRPr lang="en-US" dirty="0"/>
          </a:p>
          <a:p>
            <a:r>
              <a:rPr lang="en-US" dirty="0"/>
              <a:t>Looking at the components of the equation we see that we have this new operator called the spatial Laplacian operator on the right hand side.  This is the second derivative.</a:t>
            </a:r>
          </a:p>
          <a:p>
            <a:endParaRPr lang="en-US" dirty="0"/>
          </a:p>
          <a:p>
            <a:r>
              <a:rPr lang="en-US" dirty="0"/>
              <a:t>Notes: </a:t>
            </a:r>
          </a:p>
          <a:p>
            <a:endParaRPr lang="en-US" dirty="0"/>
          </a:p>
          <a:p>
            <a:r>
              <a:rPr lang="en-US" dirty="0"/>
              <a:t>Wave equation is a homogeneous second order linear partial differential equation as you can set it equal to zero.  This has standard solutions.</a:t>
            </a:r>
          </a:p>
          <a:p>
            <a:endParaRPr lang="en-US" dirty="0"/>
          </a:p>
          <a:p>
            <a:r>
              <a:rPr lang="en-US" dirty="0"/>
              <a:t>[Show the definition of permittivity].</a:t>
            </a:r>
          </a:p>
          <a:p>
            <a:endParaRPr lang="en-US" dirty="0"/>
          </a:p>
          <a:p>
            <a:endParaRPr lang="en-US" dirty="0"/>
          </a:p>
          <a:p>
            <a:endParaRPr lang="en-US" dirty="0"/>
          </a:p>
          <a:p>
            <a:r>
              <a:rPr lang="en-US" dirty="0"/>
              <a:t>Examples of perfect dielectric are the vacuum.</a:t>
            </a:r>
          </a:p>
          <a:p>
            <a:endParaRPr lang="en-US" dirty="0"/>
          </a:p>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8</a:t>
            </a:fld>
            <a:endParaRPr lang="en-US"/>
          </a:p>
        </p:txBody>
      </p:sp>
    </p:spTree>
    <p:extLst>
      <p:ext uri="{BB962C8B-B14F-4D97-AF65-F5344CB8AC3E}">
        <p14:creationId xmlns:p14="http://schemas.microsoft.com/office/powerpoint/2010/main" val="2632508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important.</a:t>
            </a:r>
          </a:p>
          <a:p>
            <a:r>
              <a:rPr lang="en-US" dirty="0"/>
              <a:t>Links magnetic and electric fields and light.  Studying circuits – rewriting the laws of the universe.</a:t>
            </a:r>
          </a:p>
          <a:p>
            <a:endParaRPr lang="en-US" dirty="0"/>
          </a:p>
          <a:p>
            <a:endParaRPr lang="en-US" dirty="0"/>
          </a:p>
          <a:p>
            <a:r>
              <a:rPr lang="en-US" dirty="0"/>
              <a:t>Leads to relativity because speed of light is fixed in a vacuum dependent on nothing.</a:t>
            </a:r>
          </a:p>
          <a:p>
            <a:r>
              <a:rPr lang="en-US" dirty="0"/>
              <a:t>Relativity principal that all observers must see the same laws of physics and physical constants are the same in all frames.</a:t>
            </a:r>
          </a:p>
          <a:p>
            <a:r>
              <a:rPr lang="en-US" dirty="0"/>
              <a:t>All observers see the same speed of light which means you have to have a relationship between space and time to preserve these.</a:t>
            </a:r>
          </a:p>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9</a:t>
            </a:fld>
            <a:endParaRPr lang="en-US"/>
          </a:p>
        </p:txBody>
      </p:sp>
    </p:spTree>
    <p:extLst>
      <p:ext uri="{BB962C8B-B14F-4D97-AF65-F5344CB8AC3E}">
        <p14:creationId xmlns:p14="http://schemas.microsoft.com/office/powerpoint/2010/main" val="3290620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LINEAR PDES?</a:t>
            </a:r>
          </a:p>
          <a:p>
            <a:endParaRPr lang="en-US" dirty="0"/>
          </a:p>
          <a:p>
            <a:r>
              <a:rPr lang="en-US" dirty="0"/>
              <a:t>Maybe take care to use the word phase to describe the argument of the cosine and exponential (is this correct – discuss with Matt).</a:t>
            </a:r>
          </a:p>
          <a:p>
            <a:endParaRPr lang="en-US" dirty="0"/>
          </a:p>
          <a:p>
            <a:endParaRPr lang="en-US" dirty="0"/>
          </a:p>
          <a:p>
            <a:r>
              <a:rPr lang="en-US" dirty="0"/>
              <a:t>Wave equation is a homogeneous second order linear partial differential equation as you can set it equal to zero.  This has standard solutions.</a:t>
            </a:r>
          </a:p>
          <a:p>
            <a:endParaRPr lang="en-US" dirty="0"/>
          </a:p>
          <a:p>
            <a:r>
              <a:rPr lang="en-US" dirty="0"/>
              <a:t>One is a cosine or sine wave which points in the x direction, and the other is </a:t>
            </a:r>
          </a:p>
          <a:p>
            <a:endParaRPr lang="en-US" dirty="0"/>
          </a:p>
        </p:txBody>
      </p:sp>
      <p:sp>
        <p:nvSpPr>
          <p:cNvPr id="4" name="Slide Number Placeholder 3"/>
          <p:cNvSpPr>
            <a:spLocks noGrp="1"/>
          </p:cNvSpPr>
          <p:nvPr>
            <p:ph type="sldNum" sz="quarter" idx="10"/>
          </p:nvPr>
        </p:nvSpPr>
        <p:spPr/>
        <p:txBody>
          <a:bodyPr/>
          <a:lstStyle/>
          <a:p>
            <a:fld id="{14AE33B8-75C9-1746-91B0-0ACBF5CC507C}" type="slidenum">
              <a:rPr lang="en-US" smtClean="0"/>
              <a:t>10</a:t>
            </a:fld>
            <a:endParaRPr lang="en-US"/>
          </a:p>
        </p:txBody>
      </p:sp>
    </p:spTree>
    <p:extLst>
      <p:ext uri="{BB962C8B-B14F-4D97-AF65-F5344CB8AC3E}">
        <p14:creationId xmlns:p14="http://schemas.microsoft.com/office/powerpoint/2010/main" val="263250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C7750D3-51A6-0B4C-BD4F-93B41C1C5D6B}"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2EB37F7-0FFB-9848-B70C-0007A63072D2}"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B5A9176-F003-AA48-B615-12B43A5A31BD}"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CE1D38-B3C3-2E42-8C5C-4C28AE9AF365}"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72B2D8-E467-2446-AD66-F986AC0FEF86}"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D511061-CCBD-424E-843D-245C5D042DE3}"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A5A42EA-CFBF-E24D-9339-674C57306753}"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8396471-367A-A84D-8E3D-72354345E5FC}"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9429FD9-CC0B-A24E-91B7-3A41B74A85B7}"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8B47A5A-5777-3445-B9B0-0FFE563F8FE7}"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E83EE89-6EF0-C44B-9B7F-5A4C95120F3E}"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Click to edit Master title style</a:t>
            </a:r>
            <a:endParaRPr lang="en-US"/>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C0984292-AD9F-C44C-8173-14ED46844BE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xStyles>
    <p:titleStyle>
      <a:lvl1pPr algn="ctr" rtl="0" eaLnBrk="0" fontAlgn="base" hangingPunct="0">
        <a:spcBef>
          <a:spcPct val="0"/>
        </a:spcBef>
        <a:spcAft>
          <a:spcPct val="0"/>
        </a:spcAft>
        <a:defRPr sz="4400">
          <a:solidFill>
            <a:schemeClr val="tx2"/>
          </a:solidFill>
          <a:latin typeface="+mj-lt"/>
          <a:ea typeface="ＭＳ Ｐゴシック" pitchFamily="-1" charset="-128"/>
          <a:cs typeface="ＭＳ Ｐゴシック" pitchFamily="-1" charset="-128"/>
        </a:defRPr>
      </a:lvl1pPr>
      <a:lvl2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2pPr>
      <a:lvl3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3pPr>
      <a:lvl4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4pPr>
      <a:lvl5pPr algn="ctr" rtl="0" eaLnBrk="0" fontAlgn="base" hangingPunct="0">
        <a:spcBef>
          <a:spcPct val="0"/>
        </a:spcBef>
        <a:spcAft>
          <a:spcPct val="0"/>
        </a:spcAft>
        <a:defRPr sz="4400">
          <a:solidFill>
            <a:schemeClr val="tx2"/>
          </a:solidFill>
          <a:latin typeface="Times New Roman" pitchFamily="18" charset="0"/>
          <a:ea typeface="ＭＳ Ｐゴシック" pitchFamily="-1" charset="-128"/>
          <a:cs typeface="ＭＳ Ｐゴシック" pitchFamily="-1" charset="-128"/>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 charset="-128"/>
          <a:cs typeface="ＭＳ Ｐゴシック" pitchFamily="-1"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3.emf"/><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25.wmf"/><Relationship Id="rId5" Type="http://schemas.openxmlformats.org/officeDocument/2006/relationships/oleObject" Target="../embeddings/oleObject5.bin"/><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40.gif"/><Relationship Id="rId3" Type="http://schemas.openxmlformats.org/officeDocument/2006/relationships/notesSlide" Target="../notesSlides/notesSlide10.xml"/><Relationship Id="rId7" Type="http://schemas.openxmlformats.org/officeDocument/2006/relationships/image" Target="../media/image35.emf"/><Relationship Id="rId12" Type="http://schemas.openxmlformats.org/officeDocument/2006/relationships/image" Target="../media/image39.emf"/><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3.png"/><Relationship Id="rId11" Type="http://schemas.openxmlformats.org/officeDocument/2006/relationships/image" Target="../media/image38.emf"/><Relationship Id="rId5" Type="http://schemas.openxmlformats.org/officeDocument/2006/relationships/image" Target="../media/image34.wmf"/><Relationship Id="rId10" Type="http://schemas.openxmlformats.org/officeDocument/2006/relationships/image" Target="../media/image37.emf"/><Relationship Id="rId4" Type="http://schemas.openxmlformats.org/officeDocument/2006/relationships/oleObject" Target="../embeddings/oleObject9.bin"/><Relationship Id="rId9" Type="http://schemas.openxmlformats.org/officeDocument/2006/relationships/image" Target="../media/image36.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41.gif"/><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media/image3.png"/><Relationship Id="rId5" Type="http://schemas.openxmlformats.org/officeDocument/2006/relationships/image" Target="../media/image34.wmf"/><Relationship Id="rId4" Type="http://schemas.openxmlformats.org/officeDocument/2006/relationships/oleObject" Target="../embeddings/oleObject9.bin"/></Relationships>
</file>

<file path=ppt/slides/_rels/slide13.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3.png"/><Relationship Id="rId7" Type="http://schemas.openxmlformats.org/officeDocument/2006/relationships/image" Target="../media/image45.em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3.png"/><Relationship Id="rId7" Type="http://schemas.openxmlformats.org/officeDocument/2006/relationships/image" Target="../media/image45.em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48.emf"/><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3.png"/><Relationship Id="rId5" Type="http://schemas.openxmlformats.org/officeDocument/2006/relationships/image" Target="../media/image47.wmf"/><Relationship Id="rId4" Type="http://schemas.openxmlformats.org/officeDocument/2006/relationships/oleObject" Target="../embeddings/oleObject10.bin"/></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0.emf"/><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notesSlide" Target="../notesSlides/notesSlide16.xml"/><Relationship Id="rId7" Type="http://schemas.openxmlformats.org/officeDocument/2006/relationships/image" Target="../media/image3.png"/><Relationship Id="rId12" Type="http://schemas.openxmlformats.org/officeDocument/2006/relationships/image" Target="../media/image55.emf"/><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47.wmf"/><Relationship Id="rId11" Type="http://schemas.openxmlformats.org/officeDocument/2006/relationships/image" Target="../media/image54.emf"/><Relationship Id="rId5" Type="http://schemas.openxmlformats.org/officeDocument/2006/relationships/oleObject" Target="../embeddings/oleObject11.bin"/><Relationship Id="rId10" Type="http://schemas.openxmlformats.org/officeDocument/2006/relationships/image" Target="../media/image53.emf"/><Relationship Id="rId4" Type="http://schemas.openxmlformats.org/officeDocument/2006/relationships/image" Target="../media/image49.png"/><Relationship Id="rId9" Type="http://schemas.openxmlformats.org/officeDocument/2006/relationships/image" Target="../media/image52.emf"/></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image" Target="../media/image58.emf"/><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48.emf"/><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8.xml"/><Relationship Id="rId7" Type="http://schemas.openxmlformats.org/officeDocument/2006/relationships/image" Target="../media/image61.emf"/><Relationship Id="rId12"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oleObject" Target="../embeddings/oleObject13.bin"/><Relationship Id="rId11" Type="http://schemas.openxmlformats.org/officeDocument/2006/relationships/image" Target="../media/image32.emf"/><Relationship Id="rId5" Type="http://schemas.openxmlformats.org/officeDocument/2006/relationships/image" Target="../media/image31.e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62.emf"/></Relationships>
</file>

<file path=ppt/slides/_rels/slide2.xml.rels><?xml version="1.0" encoding="UTF-8" standalone="yes"?>
<Relationships xmlns="http://schemas.openxmlformats.org/package/2006/relationships"><Relationship Id="rId3" Type="http://schemas.openxmlformats.org/officeDocument/2006/relationships/hyperlink" Target="https://qub.surveys.evasysplus.co.u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png"/><Relationship Id="rId7"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notesSlide" Target="../notesSlides/notesSlide4.xml"/><Relationship Id="rId7" Type="http://schemas.openxmlformats.org/officeDocument/2006/relationships/image" Target="../media/image13.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3.png"/><Relationship Id="rId11" Type="http://schemas.openxmlformats.org/officeDocument/2006/relationships/image" Target="../media/image17.emf"/><Relationship Id="rId5" Type="http://schemas.openxmlformats.org/officeDocument/2006/relationships/image" Target="../media/image12.emf"/><Relationship Id="rId10" Type="http://schemas.openxmlformats.org/officeDocument/2006/relationships/image" Target="../media/image16.emf"/><Relationship Id="rId4" Type="http://schemas.openxmlformats.org/officeDocument/2006/relationships/oleObject" Target="../embeddings/oleObject1.bin"/><Relationship Id="rId9" Type="http://schemas.openxmlformats.org/officeDocument/2006/relationships/image" Target="../media/image15.emf"/></Relationships>
</file>

<file path=ppt/slides/_rels/slide6.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notesSlide" Target="../notesSlides/notesSlide5.xml"/><Relationship Id="rId7" Type="http://schemas.openxmlformats.org/officeDocument/2006/relationships/image" Target="../media/image19.e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8.emf"/><Relationship Id="rId10" Type="http://schemas.openxmlformats.org/officeDocument/2006/relationships/image" Target="../media/image21.emf"/><Relationship Id="rId4" Type="http://schemas.openxmlformats.org/officeDocument/2006/relationships/oleObject" Target="../embeddings/oleObject2.bin"/><Relationship Id="rId9" Type="http://schemas.openxmlformats.org/officeDocument/2006/relationships/image" Target="../media/image20.emf"/></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6.xml"/><Relationship Id="rId7" Type="http://schemas.openxmlformats.org/officeDocument/2006/relationships/image" Target="../media/image23.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2.wmf"/><Relationship Id="rId10" Type="http://schemas.openxmlformats.org/officeDocument/2006/relationships/image" Target="../media/image24.emf"/><Relationship Id="rId4" Type="http://schemas.openxmlformats.org/officeDocument/2006/relationships/oleObject" Target="../embeddings/oleObject3.bin"/><Relationship Id="rId9" Type="http://schemas.openxmlformats.org/officeDocument/2006/relationships/image" Target="../media/image20.emf"/></Relationships>
</file>

<file path=ppt/slides/_rels/slide8.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notesSlide" Target="../notesSlides/notesSlide7.xml"/><Relationship Id="rId7" Type="http://schemas.openxmlformats.org/officeDocument/2006/relationships/oleObject" Target="../embeddings/oleObject6.bin"/><Relationship Id="rId12" Type="http://schemas.openxmlformats.org/officeDocument/2006/relationships/image" Target="../media/image30.e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25.wmf"/><Relationship Id="rId11" Type="http://schemas.openxmlformats.org/officeDocument/2006/relationships/image" Target="../media/image29.emf"/><Relationship Id="rId5" Type="http://schemas.openxmlformats.org/officeDocument/2006/relationships/oleObject" Target="../embeddings/oleObject5.bin"/><Relationship Id="rId10" Type="http://schemas.openxmlformats.org/officeDocument/2006/relationships/image" Target="../media/image28.emf"/><Relationship Id="rId4" Type="http://schemas.openxmlformats.org/officeDocument/2006/relationships/image" Target="../media/image27.jpe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8.xml"/><Relationship Id="rId7" Type="http://schemas.openxmlformats.org/officeDocument/2006/relationships/image" Target="../media/image32.e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31.emf"/><Relationship Id="rId4" Type="http://schemas.openxmlformats.org/officeDocument/2006/relationships/oleObject" Target="../embeddings/oleObject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Image" descr="Image"/>
          <p:cNvPicPr>
            <a:picLocks noChangeAspect="1"/>
          </p:cNvPicPr>
          <p:nvPr/>
        </p:nvPicPr>
        <p:blipFill>
          <a:blip r:embed="rId2"/>
          <a:stretch>
            <a:fillRect/>
          </a:stretch>
        </p:blipFill>
        <p:spPr>
          <a:xfrm>
            <a:off x="430704" y="531316"/>
            <a:ext cx="5741789" cy="5795367"/>
          </a:xfrm>
          <a:prstGeom prst="rect">
            <a:avLst/>
          </a:prstGeom>
          <a:ln w="12700">
            <a:miter lim="400000"/>
          </a:ln>
        </p:spPr>
      </p:pic>
      <p:pic>
        <p:nvPicPr>
          <p:cNvPr id="3" name="Picture 2" descr="QR code for this padlet">
            <a:extLst>
              <a:ext uri="{FF2B5EF4-FFF2-40B4-BE49-F238E27FC236}">
                <a16:creationId xmlns:a16="http://schemas.microsoft.com/office/drawing/2014/main" id="{95D71FFF-8D3B-FB4F-BB96-6114D8324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40" y="2609463"/>
            <a:ext cx="2101178" cy="21011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4137FC-3C16-484F-AB27-41B719FB8D7E}"/>
              </a:ext>
            </a:extLst>
          </p:cNvPr>
          <p:cNvSpPr txBox="1"/>
          <p:nvPr/>
        </p:nvSpPr>
        <p:spPr>
          <a:xfrm>
            <a:off x="6614937" y="2265692"/>
            <a:ext cx="1474030" cy="400110"/>
          </a:xfrm>
          <a:prstGeom prst="rect">
            <a:avLst/>
          </a:prstGeom>
          <a:noFill/>
        </p:spPr>
        <p:txBody>
          <a:bodyPr wrap="square" rtlCol="0">
            <a:spAutoFit/>
          </a:bodyPr>
          <a:lstStyle/>
          <a:p>
            <a:r>
              <a:rPr lang="en-US" sz="2000" dirty="0"/>
              <a:t>Padlet Link:</a:t>
            </a:r>
          </a:p>
        </p:txBody>
      </p:sp>
      <p:sp>
        <p:nvSpPr>
          <p:cNvPr id="5" name="TextBox 4">
            <a:extLst>
              <a:ext uri="{FF2B5EF4-FFF2-40B4-BE49-F238E27FC236}">
                <a16:creationId xmlns:a16="http://schemas.microsoft.com/office/drawing/2014/main" id="{E872D0F2-AA47-CE41-B42E-624E1163C847}"/>
              </a:ext>
            </a:extLst>
          </p:cNvPr>
          <p:cNvSpPr txBox="1"/>
          <p:nvPr/>
        </p:nvSpPr>
        <p:spPr>
          <a:xfrm>
            <a:off x="6638214" y="4710641"/>
            <a:ext cx="1474030" cy="707886"/>
          </a:xfrm>
          <a:prstGeom prst="rect">
            <a:avLst/>
          </a:prstGeom>
          <a:noFill/>
        </p:spPr>
        <p:txBody>
          <a:bodyPr wrap="square" rtlCol="0">
            <a:spAutoFit/>
          </a:bodyPr>
          <a:lstStyle/>
          <a:p>
            <a:pPr algn="ctr"/>
            <a:r>
              <a:rPr lang="en-US" sz="2000" dirty="0"/>
              <a:t>Password: </a:t>
            </a:r>
          </a:p>
          <a:p>
            <a:pPr algn="ctr"/>
            <a:r>
              <a:rPr lang="en-US" sz="2000" dirty="0"/>
              <a:t>PHY2004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Plane waves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p:cNvSpPr/>
          <p:nvPr/>
        </p:nvSpPr>
        <p:spPr>
          <a:xfrm>
            <a:off x="160328" y="2298865"/>
            <a:ext cx="5803149" cy="1015663"/>
          </a:xfrm>
          <a:prstGeom prst="rect">
            <a:avLst/>
          </a:prstGeom>
        </p:spPr>
        <p:txBody>
          <a:bodyPr wrap="square">
            <a:spAutoFit/>
          </a:bodyPr>
          <a:lstStyle/>
          <a:p>
            <a:r>
              <a:rPr lang="en-US" sz="2000" dirty="0"/>
              <a:t>This type of equation can have many solutions and these solutions can be linearly combined to create other solutions.</a:t>
            </a:r>
          </a:p>
        </p:txBody>
      </p:sp>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2" name="TextBox 11">
            <a:extLst>
              <a:ext uri="{FF2B5EF4-FFF2-40B4-BE49-F238E27FC236}">
                <a16:creationId xmlns:a16="http://schemas.microsoft.com/office/drawing/2014/main" id="{BD9B32E6-5410-4D4D-A6F4-EF204F3E0CC1}"/>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graphicFrame>
        <p:nvGraphicFramePr>
          <p:cNvPr id="14" name="Object 4">
            <a:extLst>
              <a:ext uri="{FF2B5EF4-FFF2-40B4-BE49-F238E27FC236}">
                <a16:creationId xmlns:a16="http://schemas.microsoft.com/office/drawing/2014/main" id="{C211755C-EEFA-4644-A858-EF98DEB89914}"/>
              </a:ext>
            </a:extLst>
          </p:cNvPr>
          <p:cNvGraphicFramePr>
            <a:graphicFrameLocks noChangeAspect="1"/>
          </p:cNvGraphicFramePr>
          <p:nvPr>
            <p:extLst>
              <p:ext uri="{D42A27DB-BD31-4B8C-83A1-F6EECF244321}">
                <p14:modId xmlns:p14="http://schemas.microsoft.com/office/powerpoint/2010/main" val="1371350104"/>
              </p:ext>
            </p:extLst>
          </p:nvPr>
        </p:nvGraphicFramePr>
        <p:xfrm>
          <a:off x="1402325" y="1540699"/>
          <a:ext cx="2579048" cy="776306"/>
        </p:xfrm>
        <a:graphic>
          <a:graphicData uri="http://schemas.openxmlformats.org/presentationml/2006/ole">
            <mc:AlternateContent xmlns:mc="http://schemas.openxmlformats.org/markup-compatibility/2006">
              <mc:Choice xmlns:v="urn:schemas-microsoft-com:vml" Requires="v">
                <p:oleObj spid="_x0000_s6145" name="Equation" r:id="rId5" imgW="1397000" imgH="419100" progId="Equation.3">
                  <p:embed/>
                </p:oleObj>
              </mc:Choice>
              <mc:Fallback>
                <p:oleObj name="Equation" r:id="rId5" imgW="1397000" imgH="419100" progId="Equation.3">
                  <p:embed/>
                  <p:pic>
                    <p:nvPicPr>
                      <p:cNvPr id="14" name="Object 4">
                        <a:extLst>
                          <a:ext uri="{FF2B5EF4-FFF2-40B4-BE49-F238E27FC236}">
                            <a16:creationId xmlns:a16="http://schemas.microsoft.com/office/drawing/2014/main" id="{C211755C-EEFA-4644-A858-EF98DEB899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2325" y="1540699"/>
                        <a:ext cx="2579048" cy="776306"/>
                      </a:xfrm>
                      <a:prstGeom prst="rect">
                        <a:avLst/>
                      </a:prstGeom>
                      <a:noFill/>
                      <a:ln w="19050">
                        <a:noFill/>
                      </a:ln>
                    </p:spPr>
                  </p:pic>
                </p:oleObj>
              </mc:Fallback>
            </mc:AlternateContent>
          </a:graphicData>
        </a:graphic>
      </p:graphicFrame>
      <p:sp>
        <p:nvSpPr>
          <p:cNvPr id="16" name="Rectangle 15">
            <a:extLst>
              <a:ext uri="{FF2B5EF4-FFF2-40B4-BE49-F238E27FC236}">
                <a16:creationId xmlns:a16="http://schemas.microsoft.com/office/drawing/2014/main" id="{9A520BC2-CBEF-DC45-BC7F-98744A1E8A05}"/>
              </a:ext>
            </a:extLst>
          </p:cNvPr>
          <p:cNvSpPr/>
          <p:nvPr/>
        </p:nvSpPr>
        <p:spPr>
          <a:xfrm>
            <a:off x="194986" y="662113"/>
            <a:ext cx="4761525" cy="1015663"/>
          </a:xfrm>
          <a:prstGeom prst="rect">
            <a:avLst/>
          </a:prstGeom>
        </p:spPr>
        <p:txBody>
          <a:bodyPr wrap="square">
            <a:spAutoFit/>
          </a:bodyPr>
          <a:lstStyle/>
          <a:p>
            <a:r>
              <a:rPr lang="en-US" sz="2000" dirty="0"/>
              <a:t>Looking at the wave equation you can see that it is a linear, second order, homogeneous partial differential equation:</a:t>
            </a:r>
          </a:p>
        </p:txBody>
      </p:sp>
      <p:sp>
        <p:nvSpPr>
          <p:cNvPr id="21" name="Rounded Rectangle 20">
            <a:extLst>
              <a:ext uri="{FF2B5EF4-FFF2-40B4-BE49-F238E27FC236}">
                <a16:creationId xmlns:a16="http://schemas.microsoft.com/office/drawing/2014/main" id="{C176E827-7C4B-4C48-B2E0-27216961352C}"/>
              </a:ext>
            </a:extLst>
          </p:cNvPr>
          <p:cNvSpPr/>
          <p:nvPr/>
        </p:nvSpPr>
        <p:spPr>
          <a:xfrm>
            <a:off x="5473833" y="708304"/>
            <a:ext cx="3564944" cy="2069624"/>
          </a:xfrm>
          <a:prstGeom prst="roundRect">
            <a:avLst>
              <a:gd name="adj" fmla="val 4553"/>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2" name="TextBox 21">
            <a:extLst>
              <a:ext uri="{FF2B5EF4-FFF2-40B4-BE49-F238E27FC236}">
                <a16:creationId xmlns:a16="http://schemas.microsoft.com/office/drawing/2014/main" id="{AB2DECE4-FDD6-7849-ACBC-DE5963DF37A1}"/>
              </a:ext>
            </a:extLst>
          </p:cNvPr>
          <p:cNvSpPr txBox="1"/>
          <p:nvPr/>
        </p:nvSpPr>
        <p:spPr>
          <a:xfrm>
            <a:off x="5500255" y="729948"/>
            <a:ext cx="3617321" cy="2031325"/>
          </a:xfrm>
          <a:prstGeom prst="rect">
            <a:avLst/>
          </a:prstGeom>
          <a:noFill/>
        </p:spPr>
        <p:txBody>
          <a:bodyPr wrap="square" rtlCol="0">
            <a:spAutoFit/>
          </a:bodyPr>
          <a:lstStyle/>
          <a:p>
            <a:pPr algn="ctr"/>
            <a:r>
              <a:rPr lang="en-US" sz="1800" b="1" dirty="0"/>
              <a:t>Partial Differential Equations:</a:t>
            </a:r>
          </a:p>
          <a:p>
            <a:pPr marL="72000" indent="-72000">
              <a:buFontTx/>
              <a:buChar char="-"/>
            </a:pPr>
            <a:r>
              <a:rPr lang="en-US" sz="1800" dirty="0"/>
              <a:t>Linear: derivatives are of first power of </a:t>
            </a:r>
            <a:r>
              <a:rPr lang="en-US" sz="1800" i="1" dirty="0"/>
              <a:t>E</a:t>
            </a:r>
            <a:r>
              <a:rPr lang="en-US" sz="1800" dirty="0"/>
              <a:t> with no cross terms.</a:t>
            </a:r>
          </a:p>
          <a:p>
            <a:pPr marL="72000" indent="-72000">
              <a:buFontTx/>
              <a:buChar char="-"/>
            </a:pPr>
            <a:r>
              <a:rPr lang="en-US" sz="1800" dirty="0"/>
              <a:t>Second order: highest  derivative present is second derivatives.</a:t>
            </a:r>
          </a:p>
          <a:p>
            <a:pPr marL="72000" indent="-72000">
              <a:buFontTx/>
              <a:buChar char="-"/>
            </a:pPr>
            <a:r>
              <a:rPr lang="en-US" sz="1800" dirty="0"/>
              <a:t>Homogeneous: All terms include </a:t>
            </a:r>
            <a:r>
              <a:rPr lang="en-US" sz="1800" i="1" dirty="0"/>
              <a:t>E</a:t>
            </a:r>
            <a:r>
              <a:rPr lang="en-US" sz="1800" dirty="0"/>
              <a:t> or its derivatives (no sources).</a:t>
            </a:r>
          </a:p>
        </p:txBody>
      </p:sp>
      <p:sp>
        <p:nvSpPr>
          <p:cNvPr id="23" name="Rectangle 22">
            <a:extLst>
              <a:ext uri="{FF2B5EF4-FFF2-40B4-BE49-F238E27FC236}">
                <a16:creationId xmlns:a16="http://schemas.microsoft.com/office/drawing/2014/main" id="{3B89B1AC-07AF-684C-9625-5DD42F83760C}"/>
              </a:ext>
            </a:extLst>
          </p:cNvPr>
          <p:cNvSpPr/>
          <p:nvPr/>
        </p:nvSpPr>
        <p:spPr>
          <a:xfrm>
            <a:off x="160328" y="6806898"/>
            <a:ext cx="8654704" cy="1077218"/>
          </a:xfrm>
          <a:prstGeom prst="rect">
            <a:avLst/>
          </a:prstGeom>
        </p:spPr>
        <p:txBody>
          <a:bodyPr wrap="square">
            <a:spAutoFit/>
          </a:bodyPr>
          <a:lstStyle/>
          <a:p>
            <a:endParaRPr lang="en-US" sz="2000" dirty="0"/>
          </a:p>
          <a:p>
            <a:r>
              <a:rPr lang="en-US" dirty="0"/>
              <a:t>where </a:t>
            </a:r>
            <a:r>
              <a:rPr lang="en-US" i="1" dirty="0">
                <a:highlight>
                  <a:srgbClr val="FFFF00"/>
                </a:highlight>
              </a:rPr>
              <a:t>c = </a:t>
            </a:r>
            <a:r>
              <a:rPr lang="en-US" i="1" dirty="0">
                <a:highlight>
                  <a:srgbClr val="FFFF00"/>
                </a:highlight>
                <a:latin typeface="Symbol" charset="2"/>
                <a:cs typeface="Symbol" charset="2"/>
              </a:rPr>
              <a:t>w</a:t>
            </a:r>
            <a:r>
              <a:rPr lang="en-US" i="1" dirty="0">
                <a:highlight>
                  <a:srgbClr val="FFFF00"/>
                </a:highlight>
              </a:rPr>
              <a:t>/k </a:t>
            </a:r>
            <a:r>
              <a:rPr lang="en-US" dirty="0"/>
              <a:t>is the </a:t>
            </a:r>
            <a:r>
              <a:rPr lang="en-US" b="1" dirty="0"/>
              <a:t>phase velocity </a:t>
            </a:r>
            <a:r>
              <a:rPr lang="en-US" dirty="0"/>
              <a:t>of the wave.</a:t>
            </a:r>
          </a:p>
          <a:p>
            <a:endParaRPr lang="en-US" sz="2000" dirty="0"/>
          </a:p>
        </p:txBody>
      </p:sp>
      <p:sp>
        <p:nvSpPr>
          <p:cNvPr id="24" name="TextBox 23">
            <a:extLst>
              <a:ext uri="{FF2B5EF4-FFF2-40B4-BE49-F238E27FC236}">
                <a16:creationId xmlns:a16="http://schemas.microsoft.com/office/drawing/2014/main" id="{9E7065BC-B676-084E-9908-5C000DDEA488}"/>
              </a:ext>
            </a:extLst>
          </p:cNvPr>
          <p:cNvSpPr txBox="1"/>
          <p:nvPr/>
        </p:nvSpPr>
        <p:spPr>
          <a:xfrm>
            <a:off x="158237" y="3557209"/>
            <a:ext cx="8880540" cy="430887"/>
          </a:xfrm>
          <a:prstGeom prst="rect">
            <a:avLst/>
          </a:prstGeom>
          <a:noFill/>
        </p:spPr>
        <p:txBody>
          <a:bodyPr wrap="square">
            <a:spAutoFit/>
          </a:bodyPr>
          <a:lstStyle/>
          <a:p>
            <a:r>
              <a:rPr lang="en-US" sz="2200" dirty="0"/>
              <a:t>The </a:t>
            </a:r>
            <a:r>
              <a:rPr lang="en-US" sz="2200" i="1" dirty="0"/>
              <a:t>second</a:t>
            </a:r>
            <a:r>
              <a:rPr lang="en-US" sz="2200" dirty="0"/>
              <a:t> simplest solution is represented by the </a:t>
            </a:r>
            <a:r>
              <a:rPr lang="en-US" sz="2200" b="1" dirty="0"/>
              <a:t>plane wave </a:t>
            </a:r>
            <a:r>
              <a:rPr lang="en-US" sz="2200" dirty="0"/>
              <a:t>that reads:</a:t>
            </a:r>
          </a:p>
        </p:txBody>
      </p:sp>
      <p:sp>
        <p:nvSpPr>
          <p:cNvPr id="33" name="Rectangle 32">
            <a:extLst>
              <a:ext uri="{FF2B5EF4-FFF2-40B4-BE49-F238E27FC236}">
                <a16:creationId xmlns:a16="http://schemas.microsoft.com/office/drawing/2014/main" id="{C870F0E2-5D96-6241-A794-EC4784E59D84}"/>
              </a:ext>
            </a:extLst>
          </p:cNvPr>
          <p:cNvSpPr/>
          <p:nvPr/>
        </p:nvSpPr>
        <p:spPr>
          <a:xfrm>
            <a:off x="160328" y="6798257"/>
            <a:ext cx="8654704" cy="1938992"/>
          </a:xfrm>
          <a:prstGeom prst="rect">
            <a:avLst/>
          </a:prstGeom>
        </p:spPr>
        <p:txBody>
          <a:bodyPr wrap="square">
            <a:spAutoFit/>
          </a:bodyPr>
          <a:lstStyle/>
          <a:p>
            <a:endParaRPr lang="en-US" sz="2000" dirty="0"/>
          </a:p>
          <a:p>
            <a:r>
              <a:rPr lang="en-US" sz="2000" dirty="0"/>
              <a:t>where </a:t>
            </a:r>
            <a:r>
              <a:rPr lang="en-US" sz="2000" i="1" dirty="0">
                <a:highlight>
                  <a:srgbClr val="FFFF00"/>
                </a:highlight>
              </a:rPr>
              <a:t>c = </a:t>
            </a:r>
            <a:r>
              <a:rPr lang="en-US" sz="2000" i="1" dirty="0">
                <a:highlight>
                  <a:srgbClr val="FFFF00"/>
                </a:highlight>
                <a:latin typeface="Symbol" charset="2"/>
                <a:cs typeface="Symbol" charset="2"/>
              </a:rPr>
              <a:t>w</a:t>
            </a:r>
            <a:r>
              <a:rPr lang="en-US" sz="2000" i="1" dirty="0">
                <a:highlight>
                  <a:srgbClr val="FFFF00"/>
                </a:highlight>
              </a:rPr>
              <a:t>/k </a:t>
            </a:r>
            <a:r>
              <a:rPr lang="en-US" sz="2000" dirty="0"/>
              <a:t>is the </a:t>
            </a:r>
            <a:r>
              <a:rPr lang="en-US" sz="2000" b="1" dirty="0"/>
              <a:t>phase velocity </a:t>
            </a:r>
            <a:r>
              <a:rPr lang="en-US" sz="2000" dirty="0"/>
              <a:t>of the wave.</a:t>
            </a:r>
          </a:p>
          <a:p>
            <a:endParaRPr lang="en-US" sz="2000" dirty="0"/>
          </a:p>
          <a:p>
            <a:r>
              <a:rPr lang="en-US" sz="2000" dirty="0"/>
              <a:t>Any solution of that equation can be represented as a sum of (potentially infinite) plane waves. This is another extremely useful consequence of the Fourier theorem.</a:t>
            </a:r>
          </a:p>
          <a:p>
            <a:r>
              <a:rPr lang="en-US" sz="2000" dirty="0"/>
              <a:t> </a:t>
            </a:r>
          </a:p>
        </p:txBody>
      </p:sp>
      <p:grpSp>
        <p:nvGrpSpPr>
          <p:cNvPr id="48" name="Group 47">
            <a:extLst>
              <a:ext uri="{FF2B5EF4-FFF2-40B4-BE49-F238E27FC236}">
                <a16:creationId xmlns:a16="http://schemas.microsoft.com/office/drawing/2014/main" id="{B1D42CB2-D810-AE4E-8003-B13F4691FD6F}"/>
              </a:ext>
            </a:extLst>
          </p:cNvPr>
          <p:cNvGrpSpPr/>
          <p:nvPr/>
        </p:nvGrpSpPr>
        <p:grpSpPr>
          <a:xfrm>
            <a:off x="41581" y="4079197"/>
            <a:ext cx="8892197" cy="1956664"/>
            <a:chOff x="22772" y="3886782"/>
            <a:chExt cx="8892197" cy="1956664"/>
          </a:xfrm>
        </p:grpSpPr>
        <p:pic>
          <p:nvPicPr>
            <p:cNvPr id="35" name="Picture 34">
              <a:extLst>
                <a:ext uri="{FF2B5EF4-FFF2-40B4-BE49-F238E27FC236}">
                  <a16:creationId xmlns:a16="http://schemas.microsoft.com/office/drawing/2014/main" id="{93C7B295-981E-C849-B48E-2108A8F08314}"/>
                </a:ext>
              </a:extLst>
            </p:cNvPr>
            <p:cNvPicPr>
              <a:picLocks noChangeAspect="1"/>
            </p:cNvPicPr>
            <p:nvPr/>
          </p:nvPicPr>
          <p:blipFill>
            <a:blip r:embed="rId7"/>
            <a:stretch>
              <a:fillRect/>
            </a:stretch>
          </p:blipFill>
          <p:spPr>
            <a:xfrm>
              <a:off x="260436" y="4497518"/>
              <a:ext cx="8654533" cy="536438"/>
            </a:xfrm>
            <a:prstGeom prst="rect">
              <a:avLst/>
            </a:prstGeom>
          </p:spPr>
        </p:pic>
        <p:sp>
          <p:nvSpPr>
            <p:cNvPr id="25" name="TextBox 24">
              <a:extLst>
                <a:ext uri="{FF2B5EF4-FFF2-40B4-BE49-F238E27FC236}">
                  <a16:creationId xmlns:a16="http://schemas.microsoft.com/office/drawing/2014/main" id="{1C8E0BC6-FEA8-1E40-BF6E-84C05603EEA4}"/>
                </a:ext>
              </a:extLst>
            </p:cNvPr>
            <p:cNvSpPr txBox="1"/>
            <p:nvPr/>
          </p:nvSpPr>
          <p:spPr>
            <a:xfrm>
              <a:off x="6499394" y="3886782"/>
              <a:ext cx="1679508" cy="369332"/>
            </a:xfrm>
            <a:prstGeom prst="rect">
              <a:avLst/>
            </a:prstGeom>
            <a:noFill/>
          </p:spPr>
          <p:txBody>
            <a:bodyPr wrap="square" rtlCol="0">
              <a:spAutoFit/>
            </a:bodyPr>
            <a:lstStyle/>
            <a:p>
              <a:r>
                <a:rPr lang="en-US" sz="1800" dirty="0">
                  <a:solidFill>
                    <a:srgbClr val="FF0000"/>
                  </a:solidFill>
                </a:rPr>
                <a:t>Complex form</a:t>
              </a:r>
            </a:p>
          </p:txBody>
        </p:sp>
        <p:sp>
          <p:nvSpPr>
            <p:cNvPr id="26" name="Rounded Rectangle 25">
              <a:extLst>
                <a:ext uri="{FF2B5EF4-FFF2-40B4-BE49-F238E27FC236}">
                  <a16:creationId xmlns:a16="http://schemas.microsoft.com/office/drawing/2014/main" id="{4A68F6C9-094B-7F49-B7C1-C8CA87E64CC2}"/>
                </a:ext>
              </a:extLst>
            </p:cNvPr>
            <p:cNvSpPr/>
            <p:nvPr/>
          </p:nvSpPr>
          <p:spPr>
            <a:xfrm>
              <a:off x="6278041" y="4302218"/>
              <a:ext cx="2362375" cy="941974"/>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7" name="Rounded Rectangle 26">
              <a:extLst>
                <a:ext uri="{FF2B5EF4-FFF2-40B4-BE49-F238E27FC236}">
                  <a16:creationId xmlns:a16="http://schemas.microsoft.com/office/drawing/2014/main" id="{9C48D465-2EB5-BA4E-B0ED-3A95DC9F22DC}"/>
                </a:ext>
              </a:extLst>
            </p:cNvPr>
            <p:cNvSpPr/>
            <p:nvPr/>
          </p:nvSpPr>
          <p:spPr>
            <a:xfrm>
              <a:off x="3218232" y="4473609"/>
              <a:ext cx="1719470" cy="645706"/>
            </a:xfrm>
            <a:prstGeom prst="roundRect">
              <a:avLst>
                <a:gd name="adj" fmla="val 4553"/>
              </a:avLst>
            </a:prstGeom>
            <a:solidFill>
              <a:srgbClr val="0070C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8" name="TextBox 27">
              <a:extLst>
                <a:ext uri="{FF2B5EF4-FFF2-40B4-BE49-F238E27FC236}">
                  <a16:creationId xmlns:a16="http://schemas.microsoft.com/office/drawing/2014/main" id="{10B91A7D-DF8B-5844-9685-7E9E6EC07BE5}"/>
                </a:ext>
              </a:extLst>
            </p:cNvPr>
            <p:cNvSpPr txBox="1"/>
            <p:nvPr/>
          </p:nvSpPr>
          <p:spPr>
            <a:xfrm>
              <a:off x="5609463" y="5474114"/>
              <a:ext cx="1679508" cy="369332"/>
            </a:xfrm>
            <a:prstGeom prst="rect">
              <a:avLst/>
            </a:prstGeom>
            <a:noFill/>
          </p:spPr>
          <p:txBody>
            <a:bodyPr wrap="square" rtlCol="0">
              <a:spAutoFit/>
            </a:bodyPr>
            <a:lstStyle/>
            <a:p>
              <a:r>
                <a:rPr lang="en-US" sz="1800" dirty="0">
                  <a:solidFill>
                    <a:schemeClr val="accent2"/>
                  </a:solidFill>
                </a:rPr>
                <a:t>Phase of wave</a:t>
              </a:r>
            </a:p>
          </p:txBody>
        </p:sp>
        <p:cxnSp>
          <p:nvCxnSpPr>
            <p:cNvPr id="29" name="Straight Arrow Connector 28">
              <a:extLst>
                <a:ext uri="{FF2B5EF4-FFF2-40B4-BE49-F238E27FC236}">
                  <a16:creationId xmlns:a16="http://schemas.microsoft.com/office/drawing/2014/main" id="{C5930C45-CB77-ED4B-97F2-B8F550992966}"/>
                </a:ext>
              </a:extLst>
            </p:cNvPr>
            <p:cNvCxnSpPr>
              <a:cxnSpLocks/>
              <a:stCxn id="28" idx="1"/>
            </p:cNvCxnSpPr>
            <p:nvPr/>
          </p:nvCxnSpPr>
          <p:spPr bwMode="auto">
            <a:xfrm flipH="1" flipV="1">
              <a:off x="4922719" y="5258348"/>
              <a:ext cx="686744" cy="400432"/>
            </a:xfrm>
            <a:prstGeom prst="straightConnector1">
              <a:avLst/>
            </a:prstGeom>
            <a:solidFill>
              <a:schemeClr val="accent1"/>
            </a:solidFill>
            <a:ln w="25400" cap="flat" cmpd="sng" algn="ctr">
              <a:solidFill>
                <a:schemeClr val="accent6"/>
              </a:solidFill>
              <a:prstDash val="solid"/>
              <a:round/>
              <a:headEnd type="none" w="med" len="med"/>
              <a:tailEnd type="triangle"/>
            </a:ln>
            <a:effectLst/>
          </p:spPr>
        </p:cxnSp>
        <p:cxnSp>
          <p:nvCxnSpPr>
            <p:cNvPr id="30" name="Straight Arrow Connector 29">
              <a:extLst>
                <a:ext uri="{FF2B5EF4-FFF2-40B4-BE49-F238E27FC236}">
                  <a16:creationId xmlns:a16="http://schemas.microsoft.com/office/drawing/2014/main" id="{052DABF5-0886-FF4C-9720-58DE77C1A8D4}"/>
                </a:ext>
              </a:extLst>
            </p:cNvPr>
            <p:cNvCxnSpPr>
              <a:cxnSpLocks/>
            </p:cNvCxnSpPr>
            <p:nvPr/>
          </p:nvCxnSpPr>
          <p:spPr bwMode="auto">
            <a:xfrm flipV="1">
              <a:off x="7110611" y="4808075"/>
              <a:ext cx="876907" cy="775226"/>
            </a:xfrm>
            <a:prstGeom prst="straightConnector1">
              <a:avLst/>
            </a:prstGeom>
            <a:solidFill>
              <a:schemeClr val="accent1"/>
            </a:solidFill>
            <a:ln w="25400" cap="flat" cmpd="sng" algn="ctr">
              <a:solidFill>
                <a:schemeClr val="accent6"/>
              </a:solidFill>
              <a:prstDash val="solid"/>
              <a:round/>
              <a:headEnd type="none" w="med" len="med"/>
              <a:tailEnd type="triangle"/>
            </a:ln>
            <a:effectLst/>
          </p:spPr>
        </p:cxnSp>
        <p:sp>
          <p:nvSpPr>
            <p:cNvPr id="38" name="TextBox 37">
              <a:extLst>
                <a:ext uri="{FF2B5EF4-FFF2-40B4-BE49-F238E27FC236}">
                  <a16:creationId xmlns:a16="http://schemas.microsoft.com/office/drawing/2014/main" id="{12E825CF-F702-1A46-BD4B-DB5527958364}"/>
                </a:ext>
              </a:extLst>
            </p:cNvPr>
            <p:cNvSpPr txBox="1"/>
            <p:nvPr/>
          </p:nvSpPr>
          <p:spPr>
            <a:xfrm>
              <a:off x="22772" y="3890691"/>
              <a:ext cx="2362375" cy="646331"/>
            </a:xfrm>
            <a:prstGeom prst="rect">
              <a:avLst/>
            </a:prstGeom>
            <a:noFill/>
          </p:spPr>
          <p:txBody>
            <a:bodyPr wrap="square" rtlCol="0">
              <a:spAutoFit/>
            </a:bodyPr>
            <a:lstStyle/>
            <a:p>
              <a:pPr algn="ctr"/>
              <a:r>
                <a:rPr lang="en-US" sz="1800" dirty="0">
                  <a:solidFill>
                    <a:srgbClr val="00B050"/>
                  </a:solidFill>
                </a:rPr>
                <a:t>Maximum amplitude of the wave</a:t>
              </a:r>
            </a:p>
          </p:txBody>
        </p:sp>
        <p:sp>
          <p:nvSpPr>
            <p:cNvPr id="39" name="Rounded Rectangle 38">
              <a:extLst>
                <a:ext uri="{FF2B5EF4-FFF2-40B4-BE49-F238E27FC236}">
                  <a16:creationId xmlns:a16="http://schemas.microsoft.com/office/drawing/2014/main" id="{4AFA7D8D-F94D-9240-B977-A26E8E80E889}"/>
                </a:ext>
              </a:extLst>
            </p:cNvPr>
            <p:cNvSpPr/>
            <p:nvPr/>
          </p:nvSpPr>
          <p:spPr>
            <a:xfrm>
              <a:off x="1997012" y="4547843"/>
              <a:ext cx="568322" cy="536438"/>
            </a:xfrm>
            <a:prstGeom prst="roundRect">
              <a:avLst>
                <a:gd name="adj" fmla="val 4553"/>
              </a:avLst>
            </a:prstGeom>
            <a:solidFill>
              <a:srgbClr val="00B05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41" name="Straight Arrow Connector 40">
              <a:extLst>
                <a:ext uri="{FF2B5EF4-FFF2-40B4-BE49-F238E27FC236}">
                  <a16:creationId xmlns:a16="http://schemas.microsoft.com/office/drawing/2014/main" id="{11511BA4-9787-9A4E-82DC-5E41EA81DD00}"/>
                </a:ext>
              </a:extLst>
            </p:cNvPr>
            <p:cNvCxnSpPr>
              <a:cxnSpLocks/>
            </p:cNvCxnSpPr>
            <p:nvPr/>
          </p:nvCxnSpPr>
          <p:spPr bwMode="auto">
            <a:xfrm>
              <a:off x="2565334" y="4109555"/>
              <a:ext cx="3083763" cy="398504"/>
            </a:xfrm>
            <a:prstGeom prst="straightConnector1">
              <a:avLst/>
            </a:prstGeom>
            <a:solidFill>
              <a:schemeClr val="accent1"/>
            </a:solidFill>
            <a:ln w="25400" cap="flat" cmpd="sng" algn="ctr">
              <a:solidFill>
                <a:srgbClr val="00B050"/>
              </a:solidFill>
              <a:prstDash val="solid"/>
              <a:round/>
              <a:headEnd type="none" w="med" len="med"/>
              <a:tailEnd type="triangle"/>
            </a:ln>
            <a:effectLst/>
          </p:spPr>
        </p:cxnSp>
        <p:sp>
          <p:nvSpPr>
            <p:cNvPr id="44" name="Rounded Rectangle 43">
              <a:extLst>
                <a:ext uri="{FF2B5EF4-FFF2-40B4-BE49-F238E27FC236}">
                  <a16:creationId xmlns:a16="http://schemas.microsoft.com/office/drawing/2014/main" id="{8C034FE1-F993-7242-800B-83B976515CB4}"/>
                </a:ext>
              </a:extLst>
            </p:cNvPr>
            <p:cNvSpPr/>
            <p:nvPr/>
          </p:nvSpPr>
          <p:spPr>
            <a:xfrm>
              <a:off x="5696475" y="4539856"/>
              <a:ext cx="568322" cy="536438"/>
            </a:xfrm>
            <a:prstGeom prst="roundRect">
              <a:avLst>
                <a:gd name="adj" fmla="val 4553"/>
              </a:avLst>
            </a:prstGeom>
            <a:solidFill>
              <a:srgbClr val="00B05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45" name="Straight Arrow Connector 44">
              <a:extLst>
                <a:ext uri="{FF2B5EF4-FFF2-40B4-BE49-F238E27FC236}">
                  <a16:creationId xmlns:a16="http://schemas.microsoft.com/office/drawing/2014/main" id="{A17BD352-00C2-5744-85B0-E11A41C4757D}"/>
                </a:ext>
              </a:extLst>
            </p:cNvPr>
            <p:cNvCxnSpPr>
              <a:cxnSpLocks/>
            </p:cNvCxnSpPr>
            <p:nvPr/>
          </p:nvCxnSpPr>
          <p:spPr bwMode="auto">
            <a:xfrm>
              <a:off x="1931066" y="4277224"/>
              <a:ext cx="157191" cy="200698"/>
            </a:xfrm>
            <a:prstGeom prst="straightConnector1">
              <a:avLst/>
            </a:prstGeom>
            <a:solidFill>
              <a:schemeClr val="accent1"/>
            </a:solidFill>
            <a:ln w="25400" cap="flat" cmpd="sng" algn="ctr">
              <a:solidFill>
                <a:srgbClr val="00B050"/>
              </a:solidFill>
              <a:prstDash val="solid"/>
              <a:round/>
              <a:headEnd type="none" w="med" len="med"/>
              <a:tailEnd type="triangle"/>
            </a:ln>
            <a:effectLst/>
          </p:spPr>
        </p:cxnSp>
      </p:grpSp>
      <p:sp>
        <p:nvSpPr>
          <p:cNvPr id="31" name="Rectangle 30">
            <a:extLst>
              <a:ext uri="{FF2B5EF4-FFF2-40B4-BE49-F238E27FC236}">
                <a16:creationId xmlns:a16="http://schemas.microsoft.com/office/drawing/2014/main" id="{32D61B7C-5EA3-5342-89DA-DBFB386839F2}"/>
              </a:ext>
            </a:extLst>
          </p:cNvPr>
          <p:cNvSpPr/>
          <p:nvPr/>
        </p:nvSpPr>
        <p:spPr>
          <a:xfrm>
            <a:off x="62175" y="3981817"/>
            <a:ext cx="8976601" cy="2069623"/>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8905762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a:solidFill>
                  <a:schemeClr val="tx1">
                    <a:lumMod val="75000"/>
                    <a:lumOff val="25000"/>
                  </a:schemeClr>
                </a:solidFill>
                <a:latin typeface="Baskerville"/>
                <a:cs typeface="Baskerville"/>
              </a:rPr>
              <a:t>Complex </a:t>
            </a:r>
            <a:r>
              <a:rPr lang="en-US" sz="4000" dirty="0">
                <a:solidFill>
                  <a:schemeClr val="tx1">
                    <a:lumMod val="75000"/>
                    <a:lumOff val="25000"/>
                  </a:schemeClr>
                </a:solidFill>
                <a:latin typeface="Baskerville"/>
                <a:cs typeface="Baskerville"/>
              </a:rPr>
              <a:t>form of wave equation solution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5" name="TextBox 4"/>
          <p:cNvSpPr txBox="1"/>
          <p:nvPr/>
        </p:nvSpPr>
        <p:spPr>
          <a:xfrm>
            <a:off x="-966341" y="5467072"/>
            <a:ext cx="184666" cy="461665"/>
          </a:xfrm>
          <a:prstGeom prst="rect">
            <a:avLst/>
          </a:prstGeom>
          <a:noFill/>
        </p:spPr>
        <p:txBody>
          <a:bodyPr wrap="none" rtlCol="0">
            <a:spAutoFit/>
          </a:bodyPr>
          <a:lstStyle/>
          <a:p>
            <a:endParaRPr lang="en-US" dirty="0"/>
          </a:p>
        </p:txBody>
      </p:sp>
      <p:graphicFrame>
        <p:nvGraphicFramePr>
          <p:cNvPr id="21" name="Object 24"/>
          <p:cNvGraphicFramePr>
            <a:graphicFrameLocks noChangeAspect="1"/>
          </p:cNvGraphicFramePr>
          <p:nvPr/>
        </p:nvGraphicFramePr>
        <p:xfrm>
          <a:off x="632149" y="7002880"/>
          <a:ext cx="7381875" cy="989013"/>
        </p:xfrm>
        <a:graphic>
          <a:graphicData uri="http://schemas.openxmlformats.org/presentationml/2006/ole">
            <mc:AlternateContent xmlns:mc="http://schemas.openxmlformats.org/markup-compatibility/2006">
              <mc:Choice xmlns:v="urn:schemas-microsoft-com:vml" Requires="v">
                <p:oleObj spid="_x0000_s7169" name="Equation" r:id="rId4" imgW="2654280" imgH="355320" progId="Equation.3">
                  <p:embed/>
                </p:oleObj>
              </mc:Choice>
              <mc:Fallback>
                <p:oleObj name="Equation" r:id="rId4" imgW="2654280" imgH="355320" progId="Equation.3">
                  <p:embed/>
                  <p:pic>
                    <p:nvPicPr>
                      <p:cNvPr id="21" name="Object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149" y="7002880"/>
                        <a:ext cx="7381875" cy="989013"/>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9" name="Picture 18"/>
          <p:cNvPicPr/>
          <p:nvPr/>
        </p:nvPicPr>
        <p:blipFill>
          <a:blip r:embed="rId6">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2" name="TextBox 21">
            <a:extLst>
              <a:ext uri="{FF2B5EF4-FFF2-40B4-BE49-F238E27FC236}">
                <a16:creationId xmlns:a16="http://schemas.microsoft.com/office/drawing/2014/main" id="{7063C647-6A52-1647-ABC7-40F18BC7DCD1}"/>
              </a:ext>
            </a:extLst>
          </p:cNvPr>
          <p:cNvSpPr txBox="1"/>
          <p:nvPr/>
        </p:nvSpPr>
        <p:spPr>
          <a:xfrm>
            <a:off x="194986" y="1674777"/>
            <a:ext cx="9143999" cy="707886"/>
          </a:xfrm>
          <a:prstGeom prst="rect">
            <a:avLst/>
          </a:prstGeom>
          <a:noFill/>
        </p:spPr>
        <p:txBody>
          <a:bodyPr wrap="square" rtlCol="0">
            <a:spAutoFit/>
          </a:bodyPr>
          <a:lstStyle/>
          <a:p>
            <a:r>
              <a:rPr lang="en-US" sz="2000" dirty="0"/>
              <a:t>We will use Euler’s theorem to switch between these two forms so here’s a little refresher.</a:t>
            </a:r>
          </a:p>
        </p:txBody>
      </p:sp>
      <p:sp>
        <p:nvSpPr>
          <p:cNvPr id="32" name="TextBox 31">
            <a:extLst>
              <a:ext uri="{FF2B5EF4-FFF2-40B4-BE49-F238E27FC236}">
                <a16:creationId xmlns:a16="http://schemas.microsoft.com/office/drawing/2014/main" id="{FF96A1EA-CAA2-1E4A-9A34-F85C2D3C7048}"/>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grpSp>
        <p:nvGrpSpPr>
          <p:cNvPr id="14" name="Group 13">
            <a:extLst>
              <a:ext uri="{FF2B5EF4-FFF2-40B4-BE49-F238E27FC236}">
                <a16:creationId xmlns:a16="http://schemas.microsoft.com/office/drawing/2014/main" id="{2379884B-7A25-E342-9825-7A0278302485}"/>
              </a:ext>
            </a:extLst>
          </p:cNvPr>
          <p:cNvGrpSpPr/>
          <p:nvPr/>
        </p:nvGrpSpPr>
        <p:grpSpPr>
          <a:xfrm>
            <a:off x="4798836" y="4051091"/>
            <a:ext cx="3830814" cy="1563988"/>
            <a:chOff x="6119506" y="4461737"/>
            <a:chExt cx="3830814" cy="1563988"/>
          </a:xfrm>
        </p:grpSpPr>
        <p:sp>
          <p:nvSpPr>
            <p:cNvPr id="42" name="Rounded Rectangle 41">
              <a:extLst>
                <a:ext uri="{FF2B5EF4-FFF2-40B4-BE49-F238E27FC236}">
                  <a16:creationId xmlns:a16="http://schemas.microsoft.com/office/drawing/2014/main" id="{F22641A5-5C76-F247-AC8B-26521F2428FB}"/>
                </a:ext>
              </a:extLst>
            </p:cNvPr>
            <p:cNvSpPr/>
            <p:nvPr/>
          </p:nvSpPr>
          <p:spPr>
            <a:xfrm>
              <a:off x="6119506" y="4461737"/>
              <a:ext cx="3459340" cy="1563988"/>
            </a:xfrm>
            <a:prstGeom prst="roundRect">
              <a:avLst>
                <a:gd name="adj" fmla="val 4553"/>
              </a:avLst>
            </a:prstGeom>
            <a:solidFill>
              <a:schemeClr val="bg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41" name="TextBox 40">
              <a:extLst>
                <a:ext uri="{FF2B5EF4-FFF2-40B4-BE49-F238E27FC236}">
                  <a16:creationId xmlns:a16="http://schemas.microsoft.com/office/drawing/2014/main" id="{4193D0DC-7F42-9442-983B-608690F56440}"/>
                </a:ext>
              </a:extLst>
            </p:cNvPr>
            <p:cNvSpPr txBox="1"/>
            <p:nvPr/>
          </p:nvSpPr>
          <p:spPr>
            <a:xfrm>
              <a:off x="6120302" y="4487936"/>
              <a:ext cx="3830018" cy="646331"/>
            </a:xfrm>
            <a:prstGeom prst="rect">
              <a:avLst/>
            </a:prstGeom>
            <a:noFill/>
          </p:spPr>
          <p:txBody>
            <a:bodyPr wrap="square" rtlCol="0">
              <a:spAutoFit/>
            </a:bodyPr>
            <a:lstStyle/>
            <a:p>
              <a:r>
                <a:rPr lang="en-US" sz="1800" dirty="0"/>
                <a:t>Using this form can make differentiation much easier/cleaner:</a:t>
              </a:r>
            </a:p>
          </p:txBody>
        </p:sp>
        <p:pic>
          <p:nvPicPr>
            <p:cNvPr id="12" name="Picture 11">
              <a:extLst>
                <a:ext uri="{FF2B5EF4-FFF2-40B4-BE49-F238E27FC236}">
                  <a16:creationId xmlns:a16="http://schemas.microsoft.com/office/drawing/2014/main" id="{BBA76756-1C19-7848-9536-295BF36B98BA}"/>
                </a:ext>
              </a:extLst>
            </p:cNvPr>
            <p:cNvPicPr>
              <a:picLocks noChangeAspect="1"/>
            </p:cNvPicPr>
            <p:nvPr/>
          </p:nvPicPr>
          <p:blipFill>
            <a:blip r:embed="rId7"/>
            <a:stretch>
              <a:fillRect/>
            </a:stretch>
          </p:blipFill>
          <p:spPr>
            <a:xfrm>
              <a:off x="7195465" y="5280011"/>
              <a:ext cx="1435100" cy="533400"/>
            </a:xfrm>
            <a:prstGeom prst="rect">
              <a:avLst/>
            </a:prstGeom>
          </p:spPr>
        </p:pic>
      </p:grpSp>
      <p:pic>
        <p:nvPicPr>
          <p:cNvPr id="30" name="Picture 29">
            <a:extLst>
              <a:ext uri="{FF2B5EF4-FFF2-40B4-BE49-F238E27FC236}">
                <a16:creationId xmlns:a16="http://schemas.microsoft.com/office/drawing/2014/main" id="{CDA4FF9E-755E-F849-9DF2-BE30B60C6ABB}"/>
              </a:ext>
            </a:extLst>
          </p:cNvPr>
          <p:cNvPicPr>
            <a:picLocks noChangeAspect="1"/>
          </p:cNvPicPr>
          <p:nvPr/>
        </p:nvPicPr>
        <p:blipFill>
          <a:blip r:embed="rId8"/>
          <a:stretch>
            <a:fillRect/>
          </a:stretch>
        </p:blipFill>
        <p:spPr>
          <a:xfrm>
            <a:off x="1532180" y="1161609"/>
            <a:ext cx="5786714" cy="358681"/>
          </a:xfrm>
          <a:prstGeom prst="rect">
            <a:avLst/>
          </a:prstGeom>
        </p:spPr>
      </p:pic>
      <p:sp>
        <p:nvSpPr>
          <p:cNvPr id="35" name="TextBox 34">
            <a:extLst>
              <a:ext uri="{FF2B5EF4-FFF2-40B4-BE49-F238E27FC236}">
                <a16:creationId xmlns:a16="http://schemas.microsoft.com/office/drawing/2014/main" id="{161DEC00-6D43-DE4E-B8C1-670B2D65D59F}"/>
              </a:ext>
            </a:extLst>
          </p:cNvPr>
          <p:cNvSpPr txBox="1"/>
          <p:nvPr/>
        </p:nvSpPr>
        <p:spPr>
          <a:xfrm>
            <a:off x="5639386" y="743703"/>
            <a:ext cx="1679508" cy="369332"/>
          </a:xfrm>
          <a:prstGeom prst="rect">
            <a:avLst/>
          </a:prstGeom>
          <a:noFill/>
        </p:spPr>
        <p:txBody>
          <a:bodyPr wrap="square" rtlCol="0">
            <a:spAutoFit/>
          </a:bodyPr>
          <a:lstStyle/>
          <a:p>
            <a:r>
              <a:rPr lang="en-US" sz="1800">
                <a:solidFill>
                  <a:srgbClr val="FF0000"/>
                </a:solidFill>
              </a:rPr>
              <a:t>Complex </a:t>
            </a:r>
            <a:r>
              <a:rPr lang="en-US" sz="1800" dirty="0">
                <a:solidFill>
                  <a:srgbClr val="FF0000"/>
                </a:solidFill>
              </a:rPr>
              <a:t>form</a:t>
            </a:r>
          </a:p>
        </p:txBody>
      </p:sp>
      <p:sp>
        <p:nvSpPr>
          <p:cNvPr id="36" name="Rounded Rectangle 35">
            <a:extLst>
              <a:ext uri="{FF2B5EF4-FFF2-40B4-BE49-F238E27FC236}">
                <a16:creationId xmlns:a16="http://schemas.microsoft.com/office/drawing/2014/main" id="{B3782A0A-D5D0-5C48-BF67-0751DE20528E}"/>
              </a:ext>
            </a:extLst>
          </p:cNvPr>
          <p:cNvSpPr/>
          <p:nvPr/>
        </p:nvSpPr>
        <p:spPr>
          <a:xfrm>
            <a:off x="5575658" y="1211645"/>
            <a:ext cx="1562100" cy="317401"/>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3" name="TextBox 42">
            <a:extLst>
              <a:ext uri="{FF2B5EF4-FFF2-40B4-BE49-F238E27FC236}">
                <a16:creationId xmlns:a16="http://schemas.microsoft.com/office/drawing/2014/main" id="{F578922A-D4F3-C54F-B3CC-5A1D91A97F1A}"/>
              </a:ext>
            </a:extLst>
          </p:cNvPr>
          <p:cNvSpPr txBox="1"/>
          <p:nvPr/>
        </p:nvSpPr>
        <p:spPr>
          <a:xfrm>
            <a:off x="1838591" y="782749"/>
            <a:ext cx="3397696" cy="369332"/>
          </a:xfrm>
          <a:prstGeom prst="rect">
            <a:avLst/>
          </a:prstGeom>
          <a:noFill/>
        </p:spPr>
        <p:txBody>
          <a:bodyPr wrap="square" rtlCol="0">
            <a:spAutoFit/>
          </a:bodyPr>
          <a:lstStyle/>
          <a:p>
            <a:r>
              <a:rPr lang="en-US" sz="1800" dirty="0">
                <a:solidFill>
                  <a:srgbClr val="0070C0"/>
                </a:solidFill>
              </a:rPr>
              <a:t>Maximum amplitude of the wave</a:t>
            </a:r>
          </a:p>
        </p:txBody>
      </p:sp>
      <p:sp>
        <p:nvSpPr>
          <p:cNvPr id="44" name="Rounded Rectangle 43">
            <a:extLst>
              <a:ext uri="{FF2B5EF4-FFF2-40B4-BE49-F238E27FC236}">
                <a16:creationId xmlns:a16="http://schemas.microsoft.com/office/drawing/2014/main" id="{6D7954CE-5634-134D-839C-544FB6590CBB}"/>
              </a:ext>
            </a:extLst>
          </p:cNvPr>
          <p:cNvSpPr/>
          <p:nvPr/>
        </p:nvSpPr>
        <p:spPr>
          <a:xfrm>
            <a:off x="2715219" y="1249921"/>
            <a:ext cx="402989" cy="260232"/>
          </a:xfrm>
          <a:prstGeom prst="roundRect">
            <a:avLst>
              <a:gd name="adj" fmla="val 4553"/>
            </a:avLst>
          </a:prstGeom>
          <a:solidFill>
            <a:srgbClr val="0070C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B050"/>
              </a:solidFill>
              <a:effectLst/>
              <a:latin typeface="Times New Roman" pitchFamily="18" charset="0"/>
            </a:endParaRPr>
          </a:p>
        </p:txBody>
      </p:sp>
      <p:sp>
        <p:nvSpPr>
          <p:cNvPr id="45" name="Rounded Rectangle 44">
            <a:extLst>
              <a:ext uri="{FF2B5EF4-FFF2-40B4-BE49-F238E27FC236}">
                <a16:creationId xmlns:a16="http://schemas.microsoft.com/office/drawing/2014/main" id="{A68717BA-1410-4F4B-A351-8F27C79EBD61}"/>
              </a:ext>
            </a:extLst>
          </p:cNvPr>
          <p:cNvSpPr/>
          <p:nvPr/>
        </p:nvSpPr>
        <p:spPr>
          <a:xfrm>
            <a:off x="5172669" y="1229783"/>
            <a:ext cx="402989" cy="260232"/>
          </a:xfrm>
          <a:prstGeom prst="roundRect">
            <a:avLst>
              <a:gd name="adj" fmla="val 4553"/>
            </a:avLst>
          </a:prstGeom>
          <a:solidFill>
            <a:srgbClr val="0070C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B050"/>
              </a:solidFill>
              <a:effectLst/>
              <a:latin typeface="Times New Roman" pitchFamily="18" charset="0"/>
            </a:endParaRPr>
          </a:p>
        </p:txBody>
      </p:sp>
      <p:pic>
        <p:nvPicPr>
          <p:cNvPr id="3" name="Picture 2">
            <a:extLst>
              <a:ext uri="{FF2B5EF4-FFF2-40B4-BE49-F238E27FC236}">
                <a16:creationId xmlns:a16="http://schemas.microsoft.com/office/drawing/2014/main" id="{F66CF2FF-AF48-5C4F-8731-1FE9A6100823}"/>
              </a:ext>
            </a:extLst>
          </p:cNvPr>
          <p:cNvPicPr>
            <a:picLocks noChangeAspect="1"/>
          </p:cNvPicPr>
          <p:nvPr/>
        </p:nvPicPr>
        <p:blipFill>
          <a:blip r:embed="rId9"/>
          <a:stretch>
            <a:fillRect/>
          </a:stretch>
        </p:blipFill>
        <p:spPr>
          <a:xfrm>
            <a:off x="2981518" y="2235505"/>
            <a:ext cx="2476500" cy="317500"/>
          </a:xfrm>
          <a:prstGeom prst="rect">
            <a:avLst/>
          </a:prstGeom>
        </p:spPr>
      </p:pic>
      <p:pic>
        <p:nvPicPr>
          <p:cNvPr id="8" name="Picture 7">
            <a:extLst>
              <a:ext uri="{FF2B5EF4-FFF2-40B4-BE49-F238E27FC236}">
                <a16:creationId xmlns:a16="http://schemas.microsoft.com/office/drawing/2014/main" id="{B9F88938-96BF-4F4B-B553-8342BC4917C5}"/>
              </a:ext>
            </a:extLst>
          </p:cNvPr>
          <p:cNvPicPr>
            <a:picLocks noChangeAspect="1"/>
          </p:cNvPicPr>
          <p:nvPr/>
        </p:nvPicPr>
        <p:blipFill>
          <a:blip r:embed="rId10"/>
          <a:stretch>
            <a:fillRect/>
          </a:stretch>
        </p:blipFill>
        <p:spPr>
          <a:xfrm>
            <a:off x="372032" y="3251200"/>
            <a:ext cx="2273300" cy="355600"/>
          </a:xfrm>
          <a:prstGeom prst="rect">
            <a:avLst/>
          </a:prstGeom>
        </p:spPr>
      </p:pic>
      <p:pic>
        <p:nvPicPr>
          <p:cNvPr id="9" name="Picture 8">
            <a:extLst>
              <a:ext uri="{FF2B5EF4-FFF2-40B4-BE49-F238E27FC236}">
                <a16:creationId xmlns:a16="http://schemas.microsoft.com/office/drawing/2014/main" id="{6DB7DC1F-25CD-A144-8A9A-CFFDEB2EE998}"/>
              </a:ext>
            </a:extLst>
          </p:cNvPr>
          <p:cNvPicPr>
            <a:picLocks noChangeAspect="1"/>
          </p:cNvPicPr>
          <p:nvPr/>
        </p:nvPicPr>
        <p:blipFill>
          <a:blip r:embed="rId11"/>
          <a:stretch>
            <a:fillRect/>
          </a:stretch>
        </p:blipFill>
        <p:spPr>
          <a:xfrm>
            <a:off x="3966515" y="3202338"/>
            <a:ext cx="2146225" cy="515094"/>
          </a:xfrm>
          <a:prstGeom prst="rect">
            <a:avLst/>
          </a:prstGeom>
        </p:spPr>
      </p:pic>
      <p:pic>
        <p:nvPicPr>
          <p:cNvPr id="11" name="Picture 10">
            <a:extLst>
              <a:ext uri="{FF2B5EF4-FFF2-40B4-BE49-F238E27FC236}">
                <a16:creationId xmlns:a16="http://schemas.microsoft.com/office/drawing/2014/main" id="{1F173E48-4858-F243-AB8D-CB0C05DF6EFE}"/>
              </a:ext>
            </a:extLst>
          </p:cNvPr>
          <p:cNvPicPr>
            <a:picLocks noChangeAspect="1"/>
          </p:cNvPicPr>
          <p:nvPr/>
        </p:nvPicPr>
        <p:blipFill>
          <a:blip r:embed="rId12"/>
          <a:stretch>
            <a:fillRect/>
          </a:stretch>
        </p:blipFill>
        <p:spPr>
          <a:xfrm>
            <a:off x="6744707" y="3231114"/>
            <a:ext cx="2146225" cy="474542"/>
          </a:xfrm>
          <a:prstGeom prst="rect">
            <a:avLst/>
          </a:prstGeom>
        </p:spPr>
      </p:pic>
      <p:sp>
        <p:nvSpPr>
          <p:cNvPr id="29" name="TextBox 28">
            <a:extLst>
              <a:ext uri="{FF2B5EF4-FFF2-40B4-BE49-F238E27FC236}">
                <a16:creationId xmlns:a16="http://schemas.microsoft.com/office/drawing/2014/main" id="{F3A63F3B-8277-1047-9E1D-3842832EF09F}"/>
              </a:ext>
            </a:extLst>
          </p:cNvPr>
          <p:cNvSpPr txBox="1"/>
          <p:nvPr/>
        </p:nvSpPr>
        <p:spPr>
          <a:xfrm>
            <a:off x="194985" y="2692861"/>
            <a:ext cx="9143999" cy="400110"/>
          </a:xfrm>
          <a:prstGeom prst="rect">
            <a:avLst/>
          </a:prstGeom>
          <a:noFill/>
        </p:spPr>
        <p:txBody>
          <a:bodyPr wrap="square" rtlCol="0">
            <a:spAutoFit/>
          </a:bodyPr>
          <a:lstStyle/>
          <a:p>
            <a:r>
              <a:rPr lang="en-US" sz="2000" dirty="0"/>
              <a:t>A complex number can be represented in polar or cartesian form: </a:t>
            </a:r>
          </a:p>
        </p:txBody>
      </p:sp>
      <p:sp>
        <p:nvSpPr>
          <p:cNvPr id="31" name="TextBox 30">
            <a:extLst>
              <a:ext uri="{FF2B5EF4-FFF2-40B4-BE49-F238E27FC236}">
                <a16:creationId xmlns:a16="http://schemas.microsoft.com/office/drawing/2014/main" id="{A8612A9E-6BEE-254B-B69F-66720B4DDDBB}"/>
              </a:ext>
            </a:extLst>
          </p:cNvPr>
          <p:cNvSpPr txBox="1"/>
          <p:nvPr/>
        </p:nvSpPr>
        <p:spPr>
          <a:xfrm>
            <a:off x="2979846" y="3239150"/>
            <a:ext cx="4339048" cy="400110"/>
          </a:xfrm>
          <a:prstGeom prst="rect">
            <a:avLst/>
          </a:prstGeom>
          <a:noFill/>
        </p:spPr>
        <p:txBody>
          <a:bodyPr wrap="square" rtlCol="0">
            <a:spAutoFit/>
          </a:bodyPr>
          <a:lstStyle/>
          <a:p>
            <a:r>
              <a:rPr lang="en-US" sz="2000" dirty="0"/>
              <a:t>Where:                                      and</a:t>
            </a:r>
          </a:p>
        </p:txBody>
      </p:sp>
      <p:pic>
        <p:nvPicPr>
          <p:cNvPr id="17" name="Picture 16" descr="Chart, line chart&#10;&#10;Description automatically generated">
            <a:extLst>
              <a:ext uri="{FF2B5EF4-FFF2-40B4-BE49-F238E27FC236}">
                <a16:creationId xmlns:a16="http://schemas.microsoft.com/office/drawing/2014/main" id="{5C59F0A1-8A41-D940-A943-F354DB4DF9B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2032" y="3741133"/>
            <a:ext cx="3700317" cy="2220190"/>
          </a:xfrm>
          <a:prstGeom prst="rect">
            <a:avLst/>
          </a:prstGeom>
        </p:spPr>
      </p:pic>
      <p:sp>
        <p:nvSpPr>
          <p:cNvPr id="33" name="TextBox 32">
            <a:extLst>
              <a:ext uri="{FF2B5EF4-FFF2-40B4-BE49-F238E27FC236}">
                <a16:creationId xmlns:a16="http://schemas.microsoft.com/office/drawing/2014/main" id="{58CCD37B-CD5E-4343-B90F-9D24786A63F8}"/>
              </a:ext>
            </a:extLst>
          </p:cNvPr>
          <p:cNvSpPr txBox="1"/>
          <p:nvPr/>
        </p:nvSpPr>
        <p:spPr>
          <a:xfrm>
            <a:off x="169210" y="5864912"/>
            <a:ext cx="4629625" cy="338554"/>
          </a:xfrm>
          <a:prstGeom prst="rect">
            <a:avLst/>
          </a:prstGeom>
          <a:noFill/>
        </p:spPr>
        <p:txBody>
          <a:bodyPr wrap="square" rtlCol="0">
            <a:spAutoFit/>
          </a:bodyPr>
          <a:lstStyle/>
          <a:p>
            <a:r>
              <a:rPr lang="en-US" sz="1600" dirty="0"/>
              <a:t>From Wikimedia Commons – L. Vieira </a:t>
            </a:r>
          </a:p>
        </p:txBody>
      </p:sp>
      <p:sp>
        <p:nvSpPr>
          <p:cNvPr id="34" name="Rectangle 33">
            <a:extLst>
              <a:ext uri="{FF2B5EF4-FFF2-40B4-BE49-F238E27FC236}">
                <a16:creationId xmlns:a16="http://schemas.microsoft.com/office/drawing/2014/main" id="{ED322C9B-3692-D046-B995-7DAD004C3990}"/>
              </a:ext>
            </a:extLst>
          </p:cNvPr>
          <p:cNvSpPr/>
          <p:nvPr/>
        </p:nvSpPr>
        <p:spPr>
          <a:xfrm>
            <a:off x="2786532" y="2096481"/>
            <a:ext cx="2852854" cy="596379"/>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6463554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Complex form of wave equation solution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5" name="TextBox 4"/>
          <p:cNvSpPr txBox="1"/>
          <p:nvPr/>
        </p:nvSpPr>
        <p:spPr>
          <a:xfrm>
            <a:off x="-966341" y="5467072"/>
            <a:ext cx="184666" cy="461665"/>
          </a:xfrm>
          <a:prstGeom prst="rect">
            <a:avLst/>
          </a:prstGeom>
          <a:noFill/>
        </p:spPr>
        <p:txBody>
          <a:bodyPr wrap="none" rtlCol="0">
            <a:spAutoFit/>
          </a:bodyPr>
          <a:lstStyle/>
          <a:p>
            <a:endParaRPr lang="en-US" dirty="0"/>
          </a:p>
        </p:txBody>
      </p:sp>
      <p:graphicFrame>
        <p:nvGraphicFramePr>
          <p:cNvPr id="21" name="Object 24"/>
          <p:cNvGraphicFramePr>
            <a:graphicFrameLocks noChangeAspect="1"/>
          </p:cNvGraphicFramePr>
          <p:nvPr/>
        </p:nvGraphicFramePr>
        <p:xfrm>
          <a:off x="632149" y="7002880"/>
          <a:ext cx="7381875" cy="989013"/>
        </p:xfrm>
        <a:graphic>
          <a:graphicData uri="http://schemas.openxmlformats.org/presentationml/2006/ole">
            <mc:AlternateContent xmlns:mc="http://schemas.openxmlformats.org/markup-compatibility/2006">
              <mc:Choice xmlns:v="urn:schemas-microsoft-com:vml" Requires="v">
                <p:oleObj spid="_x0000_s8193" name="Equation" r:id="rId4" imgW="2654280" imgH="355320" progId="Equation.3">
                  <p:embed/>
                </p:oleObj>
              </mc:Choice>
              <mc:Fallback>
                <p:oleObj name="Equation" r:id="rId4" imgW="2654280" imgH="355320" progId="Equation.3">
                  <p:embed/>
                  <p:pic>
                    <p:nvPicPr>
                      <p:cNvPr id="21" name="Object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149" y="7002880"/>
                        <a:ext cx="7381875" cy="989013"/>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9" name="Picture 18"/>
          <p:cNvPicPr/>
          <p:nvPr/>
        </p:nvPicPr>
        <p:blipFill>
          <a:blip r:embed="rId6">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32" name="TextBox 31">
            <a:extLst>
              <a:ext uri="{FF2B5EF4-FFF2-40B4-BE49-F238E27FC236}">
                <a16:creationId xmlns:a16="http://schemas.microsoft.com/office/drawing/2014/main" id="{FF96A1EA-CAA2-1E4A-9A34-F85C2D3C7048}"/>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33" name="TextBox 32">
            <a:extLst>
              <a:ext uri="{FF2B5EF4-FFF2-40B4-BE49-F238E27FC236}">
                <a16:creationId xmlns:a16="http://schemas.microsoft.com/office/drawing/2014/main" id="{58CCD37B-CD5E-4343-B90F-9D24786A63F8}"/>
              </a:ext>
            </a:extLst>
          </p:cNvPr>
          <p:cNvSpPr txBox="1"/>
          <p:nvPr/>
        </p:nvSpPr>
        <p:spPr>
          <a:xfrm>
            <a:off x="169210" y="5864912"/>
            <a:ext cx="5774390" cy="338554"/>
          </a:xfrm>
          <a:prstGeom prst="rect">
            <a:avLst/>
          </a:prstGeom>
          <a:noFill/>
        </p:spPr>
        <p:txBody>
          <a:bodyPr wrap="square" rtlCol="0">
            <a:spAutoFit/>
          </a:bodyPr>
          <a:lstStyle/>
          <a:p>
            <a:r>
              <a:rPr lang="en-US" sz="1600" dirty="0"/>
              <a:t>From Math Warehouse – Trigonometry Animated Gifs.</a:t>
            </a:r>
          </a:p>
        </p:txBody>
      </p:sp>
      <p:pic>
        <p:nvPicPr>
          <p:cNvPr id="15362" name="Picture 2" descr="Trigonometry Animated Gifs--Sine, Unit Circle Tangent and more!">
            <a:extLst>
              <a:ext uri="{FF2B5EF4-FFF2-40B4-BE49-F238E27FC236}">
                <a16:creationId xmlns:a16="http://schemas.microsoft.com/office/drawing/2014/main" id="{003871BB-7A3D-CA45-A490-59436E7751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198" y="1096429"/>
            <a:ext cx="82296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2196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Plane waves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p:cNvSpPr/>
          <p:nvPr/>
        </p:nvSpPr>
        <p:spPr>
          <a:xfrm>
            <a:off x="97685" y="7439190"/>
            <a:ext cx="8654704" cy="3785652"/>
          </a:xfrm>
          <a:prstGeom prst="rect">
            <a:avLst/>
          </a:prstGeom>
        </p:spPr>
        <p:txBody>
          <a:bodyPr wrap="square">
            <a:spAutoFit/>
          </a:bodyPr>
          <a:lstStyle/>
          <a:p>
            <a:r>
              <a:rPr lang="en-US" dirty="0"/>
              <a:t>Whilst extremely useful, one must be careful in introducing plane waves in physics since, strictly speaking, they are unphysical!</a:t>
            </a:r>
          </a:p>
          <a:p>
            <a:endParaRPr lang="en-US" dirty="0"/>
          </a:p>
          <a:p>
            <a:endParaRPr lang="en-US" dirty="0"/>
          </a:p>
          <a:p>
            <a:endParaRPr lang="en-US" dirty="0"/>
          </a:p>
          <a:p>
            <a:endParaRPr lang="en-US" dirty="0"/>
          </a:p>
          <a:p>
            <a:r>
              <a:rPr lang="en-US" dirty="0"/>
              <a:t>One can see that a plane wave has infinite extension in time (neither start nor end) and has an infinite extension in space. As a result, an infinite amount of energy must be associated with a plane wave.</a:t>
            </a:r>
          </a:p>
          <a:p>
            <a:r>
              <a:rPr lang="en-US" dirty="0"/>
              <a:t> </a:t>
            </a:r>
          </a:p>
        </p:txBody>
      </p:sp>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2" name="TextBox 11">
            <a:extLst>
              <a:ext uri="{FF2B5EF4-FFF2-40B4-BE49-F238E27FC236}">
                <a16:creationId xmlns:a16="http://schemas.microsoft.com/office/drawing/2014/main" id="{D2F8B35F-76B6-9441-8908-4121C02A6B49}"/>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16" name="Rectangle 15">
            <a:extLst>
              <a:ext uri="{FF2B5EF4-FFF2-40B4-BE49-F238E27FC236}">
                <a16:creationId xmlns:a16="http://schemas.microsoft.com/office/drawing/2014/main" id="{D7D74C51-DC70-1441-B6E9-3F7328FC5395}"/>
              </a:ext>
            </a:extLst>
          </p:cNvPr>
          <p:cNvSpPr/>
          <p:nvPr/>
        </p:nvSpPr>
        <p:spPr>
          <a:xfrm>
            <a:off x="194986" y="766964"/>
            <a:ext cx="8654704" cy="461665"/>
          </a:xfrm>
          <a:prstGeom prst="rect">
            <a:avLst/>
          </a:prstGeom>
        </p:spPr>
        <p:txBody>
          <a:bodyPr wrap="square">
            <a:spAutoFit/>
          </a:bodyPr>
          <a:lstStyle/>
          <a:p>
            <a:r>
              <a:rPr lang="en-US" dirty="0"/>
              <a:t>What does this look like if we visualize it:</a:t>
            </a:r>
          </a:p>
        </p:txBody>
      </p:sp>
      <p:grpSp>
        <p:nvGrpSpPr>
          <p:cNvPr id="27" name="Group 26">
            <a:extLst>
              <a:ext uri="{FF2B5EF4-FFF2-40B4-BE49-F238E27FC236}">
                <a16:creationId xmlns:a16="http://schemas.microsoft.com/office/drawing/2014/main" id="{FE881F8D-BBC7-354D-B19B-A4C88C98EF1C}"/>
              </a:ext>
            </a:extLst>
          </p:cNvPr>
          <p:cNvGrpSpPr/>
          <p:nvPr/>
        </p:nvGrpSpPr>
        <p:grpSpPr>
          <a:xfrm>
            <a:off x="2954811" y="1974515"/>
            <a:ext cx="5936121" cy="2968061"/>
            <a:chOff x="1618007" y="2086858"/>
            <a:chExt cx="5936121" cy="2968061"/>
          </a:xfrm>
        </p:grpSpPr>
        <p:pic>
          <p:nvPicPr>
            <p:cNvPr id="5" name="Picture 4"/>
            <p:cNvPicPr>
              <a:picLocks noChangeAspect="1"/>
            </p:cNvPicPr>
            <p:nvPr/>
          </p:nvPicPr>
          <p:blipFill>
            <a:blip r:embed="rId4"/>
            <a:stretch>
              <a:fillRect/>
            </a:stretch>
          </p:blipFill>
          <p:spPr>
            <a:xfrm>
              <a:off x="1618007" y="2086858"/>
              <a:ext cx="5936121" cy="2968061"/>
            </a:xfrm>
            <a:prstGeom prst="rect">
              <a:avLst/>
            </a:prstGeom>
          </p:spPr>
        </p:pic>
        <p:pic>
          <p:nvPicPr>
            <p:cNvPr id="7" name="Picture 6">
              <a:extLst>
                <a:ext uri="{FF2B5EF4-FFF2-40B4-BE49-F238E27FC236}">
                  <a16:creationId xmlns:a16="http://schemas.microsoft.com/office/drawing/2014/main" id="{56E60073-6222-534B-BEBB-12AC8DF6625A}"/>
                </a:ext>
              </a:extLst>
            </p:cNvPr>
            <p:cNvPicPr>
              <a:picLocks noChangeAspect="1"/>
            </p:cNvPicPr>
            <p:nvPr/>
          </p:nvPicPr>
          <p:blipFill>
            <a:blip r:embed="rId5"/>
            <a:stretch>
              <a:fillRect/>
            </a:stretch>
          </p:blipFill>
          <p:spPr>
            <a:xfrm>
              <a:off x="6211523" y="2437492"/>
              <a:ext cx="165100" cy="139700"/>
            </a:xfrm>
            <a:prstGeom prst="rect">
              <a:avLst/>
            </a:prstGeom>
          </p:spPr>
        </p:pic>
        <p:cxnSp>
          <p:nvCxnSpPr>
            <p:cNvPr id="19" name="Straight Arrow Connector 18">
              <a:extLst>
                <a:ext uri="{FF2B5EF4-FFF2-40B4-BE49-F238E27FC236}">
                  <a16:creationId xmlns:a16="http://schemas.microsoft.com/office/drawing/2014/main" id="{33326164-9039-7A4B-95C0-58E0D3AC8355}"/>
                </a:ext>
              </a:extLst>
            </p:cNvPr>
            <p:cNvCxnSpPr>
              <a:cxnSpLocks/>
            </p:cNvCxnSpPr>
            <p:nvPr/>
          </p:nvCxnSpPr>
          <p:spPr bwMode="auto">
            <a:xfrm flipH="1">
              <a:off x="4850296" y="3971740"/>
              <a:ext cx="1443777" cy="70026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pic>
          <p:nvPicPr>
            <p:cNvPr id="11" name="Picture 10">
              <a:extLst>
                <a:ext uri="{FF2B5EF4-FFF2-40B4-BE49-F238E27FC236}">
                  <a16:creationId xmlns:a16="http://schemas.microsoft.com/office/drawing/2014/main" id="{13117449-0F86-9742-9A38-436AEA353978}"/>
                </a:ext>
              </a:extLst>
            </p:cNvPr>
            <p:cNvPicPr>
              <a:picLocks noChangeAspect="1"/>
            </p:cNvPicPr>
            <p:nvPr/>
          </p:nvPicPr>
          <p:blipFill>
            <a:blip r:embed="rId6"/>
            <a:stretch>
              <a:fillRect/>
            </a:stretch>
          </p:blipFill>
          <p:spPr>
            <a:xfrm>
              <a:off x="7411558" y="4115588"/>
              <a:ext cx="139700" cy="139700"/>
            </a:xfrm>
            <a:prstGeom prst="rect">
              <a:avLst/>
            </a:prstGeom>
          </p:spPr>
        </p:pic>
        <p:pic>
          <p:nvPicPr>
            <p:cNvPr id="20" name="Picture 19">
              <a:extLst>
                <a:ext uri="{FF2B5EF4-FFF2-40B4-BE49-F238E27FC236}">
                  <a16:creationId xmlns:a16="http://schemas.microsoft.com/office/drawing/2014/main" id="{058E42F2-F6C8-6640-96FF-3F810E156FCB}"/>
                </a:ext>
              </a:extLst>
            </p:cNvPr>
            <p:cNvPicPr>
              <a:picLocks noChangeAspect="1"/>
            </p:cNvPicPr>
            <p:nvPr/>
          </p:nvPicPr>
          <p:blipFill>
            <a:blip r:embed="rId7"/>
            <a:stretch>
              <a:fillRect/>
            </a:stretch>
          </p:blipFill>
          <p:spPr>
            <a:xfrm>
              <a:off x="4591877" y="4736204"/>
              <a:ext cx="152400" cy="203200"/>
            </a:xfrm>
            <a:prstGeom prst="rect">
              <a:avLst/>
            </a:prstGeom>
          </p:spPr>
        </p:pic>
        <p:cxnSp>
          <p:nvCxnSpPr>
            <p:cNvPr id="21" name="Straight Arrow Connector 20">
              <a:extLst>
                <a:ext uri="{FF2B5EF4-FFF2-40B4-BE49-F238E27FC236}">
                  <a16:creationId xmlns:a16="http://schemas.microsoft.com/office/drawing/2014/main" id="{5C1A9F59-E4F1-B24E-B11A-0E3D92C29B83}"/>
                </a:ext>
              </a:extLst>
            </p:cNvPr>
            <p:cNvCxnSpPr>
              <a:cxnSpLocks/>
            </p:cNvCxnSpPr>
            <p:nvPr/>
          </p:nvCxnSpPr>
          <p:spPr bwMode="auto">
            <a:xfrm flipV="1">
              <a:off x="6294073" y="2628618"/>
              <a:ext cx="0" cy="1343122"/>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sp>
        <p:nvSpPr>
          <p:cNvPr id="17" name="Rectangle 16">
            <a:extLst>
              <a:ext uri="{FF2B5EF4-FFF2-40B4-BE49-F238E27FC236}">
                <a16:creationId xmlns:a16="http://schemas.microsoft.com/office/drawing/2014/main" id="{8BF63749-AC78-7745-84F7-C1A04489D928}"/>
              </a:ext>
            </a:extLst>
          </p:cNvPr>
          <p:cNvSpPr/>
          <p:nvPr/>
        </p:nvSpPr>
        <p:spPr>
          <a:xfrm>
            <a:off x="209137" y="2108241"/>
            <a:ext cx="3253690" cy="1938992"/>
          </a:xfrm>
          <a:prstGeom prst="rect">
            <a:avLst/>
          </a:prstGeom>
        </p:spPr>
        <p:txBody>
          <a:bodyPr wrap="square">
            <a:spAutoFit/>
          </a:bodyPr>
          <a:lstStyle/>
          <a:p>
            <a:r>
              <a:rPr lang="en-US" dirty="0"/>
              <a:t>You can see that it looks like a sine or cosine wave with amplitude varying along </a:t>
            </a:r>
            <a:r>
              <a:rPr lang="en-US" i="1" dirty="0"/>
              <a:t>z</a:t>
            </a:r>
            <a:r>
              <a:rPr lang="en-US" dirty="0"/>
              <a:t> and continue forever.</a:t>
            </a:r>
          </a:p>
        </p:txBody>
      </p:sp>
      <p:pic>
        <p:nvPicPr>
          <p:cNvPr id="28" name="Picture 27">
            <a:extLst>
              <a:ext uri="{FF2B5EF4-FFF2-40B4-BE49-F238E27FC236}">
                <a16:creationId xmlns:a16="http://schemas.microsoft.com/office/drawing/2014/main" id="{33E59DED-0A63-3648-98DA-6046967121DD}"/>
              </a:ext>
            </a:extLst>
          </p:cNvPr>
          <p:cNvPicPr>
            <a:picLocks noChangeAspect="1"/>
          </p:cNvPicPr>
          <p:nvPr/>
        </p:nvPicPr>
        <p:blipFill>
          <a:blip r:embed="rId8"/>
          <a:stretch>
            <a:fillRect/>
          </a:stretch>
        </p:blipFill>
        <p:spPr>
          <a:xfrm>
            <a:off x="234683" y="1329149"/>
            <a:ext cx="8510006" cy="461664"/>
          </a:xfrm>
          <a:prstGeom prst="rect">
            <a:avLst/>
          </a:prstGeom>
        </p:spPr>
      </p:pic>
      <p:sp>
        <p:nvSpPr>
          <p:cNvPr id="29" name="Rectangle 28">
            <a:extLst>
              <a:ext uri="{FF2B5EF4-FFF2-40B4-BE49-F238E27FC236}">
                <a16:creationId xmlns:a16="http://schemas.microsoft.com/office/drawing/2014/main" id="{7A4CC83B-97BC-394C-85AA-95257A91E980}"/>
              </a:ext>
            </a:extLst>
          </p:cNvPr>
          <p:cNvSpPr/>
          <p:nvPr/>
        </p:nvSpPr>
        <p:spPr>
          <a:xfrm>
            <a:off x="234683" y="4528720"/>
            <a:ext cx="3253690" cy="1569660"/>
          </a:xfrm>
          <a:prstGeom prst="rect">
            <a:avLst/>
          </a:prstGeom>
        </p:spPr>
        <p:txBody>
          <a:bodyPr wrap="square">
            <a:spAutoFit/>
          </a:bodyPr>
          <a:lstStyle/>
          <a:p>
            <a:r>
              <a:rPr lang="en-US" dirty="0"/>
              <a:t>Notice that our Electric field is pointed along the x axis and flips direction every half wavelength.</a:t>
            </a:r>
          </a:p>
        </p:txBody>
      </p:sp>
      <p:sp>
        <p:nvSpPr>
          <p:cNvPr id="30" name="Rectangle 29">
            <a:extLst>
              <a:ext uri="{FF2B5EF4-FFF2-40B4-BE49-F238E27FC236}">
                <a16:creationId xmlns:a16="http://schemas.microsoft.com/office/drawing/2014/main" id="{AFEF9DAC-DC53-0D46-A154-FA2176BDF196}"/>
              </a:ext>
            </a:extLst>
          </p:cNvPr>
          <p:cNvSpPr/>
          <p:nvPr/>
        </p:nvSpPr>
        <p:spPr>
          <a:xfrm>
            <a:off x="3675821" y="4921894"/>
            <a:ext cx="5328475" cy="1200329"/>
          </a:xfrm>
          <a:prstGeom prst="rect">
            <a:avLst/>
          </a:prstGeom>
        </p:spPr>
        <p:txBody>
          <a:bodyPr wrap="square">
            <a:spAutoFit/>
          </a:bodyPr>
          <a:lstStyle/>
          <a:p>
            <a:r>
              <a:rPr lang="en-US" dirty="0"/>
              <a:t>Finally, along the y axis, the wave continues forever, it forms a plane with all the crests lined up.</a:t>
            </a:r>
          </a:p>
        </p:txBody>
      </p:sp>
      <p:sp>
        <p:nvSpPr>
          <p:cNvPr id="31" name="TextBox 30">
            <a:extLst>
              <a:ext uri="{FF2B5EF4-FFF2-40B4-BE49-F238E27FC236}">
                <a16:creationId xmlns:a16="http://schemas.microsoft.com/office/drawing/2014/main" id="{3175F001-5C72-0542-9E27-6077CEC71A46}"/>
              </a:ext>
            </a:extLst>
          </p:cNvPr>
          <p:cNvSpPr txBox="1"/>
          <p:nvPr/>
        </p:nvSpPr>
        <p:spPr>
          <a:xfrm>
            <a:off x="2892490" y="3823623"/>
            <a:ext cx="1679508" cy="646331"/>
          </a:xfrm>
          <a:prstGeom prst="rect">
            <a:avLst/>
          </a:prstGeom>
          <a:noFill/>
        </p:spPr>
        <p:txBody>
          <a:bodyPr wrap="square" rtlCol="0">
            <a:spAutoFit/>
          </a:bodyPr>
          <a:lstStyle/>
          <a:p>
            <a:r>
              <a:rPr lang="en-US" sz="1800" dirty="0">
                <a:solidFill>
                  <a:srgbClr val="FF0000"/>
                </a:solidFill>
              </a:rPr>
              <a:t>Arrows of electric field</a:t>
            </a:r>
          </a:p>
        </p:txBody>
      </p:sp>
      <p:sp>
        <p:nvSpPr>
          <p:cNvPr id="32" name="TextBox 31">
            <a:extLst>
              <a:ext uri="{FF2B5EF4-FFF2-40B4-BE49-F238E27FC236}">
                <a16:creationId xmlns:a16="http://schemas.microsoft.com/office/drawing/2014/main" id="{B11C5948-91BD-584A-88C2-C3D3668FB634}"/>
              </a:ext>
            </a:extLst>
          </p:cNvPr>
          <p:cNvSpPr txBox="1"/>
          <p:nvPr/>
        </p:nvSpPr>
        <p:spPr>
          <a:xfrm>
            <a:off x="4663909" y="1806201"/>
            <a:ext cx="1679508" cy="369332"/>
          </a:xfrm>
          <a:prstGeom prst="rect">
            <a:avLst/>
          </a:prstGeom>
          <a:noFill/>
        </p:spPr>
        <p:txBody>
          <a:bodyPr wrap="square" rtlCol="0">
            <a:spAutoFit/>
          </a:bodyPr>
          <a:lstStyle/>
          <a:p>
            <a:r>
              <a:rPr lang="en-US" sz="1800" dirty="0">
                <a:solidFill>
                  <a:srgbClr val="FF0000"/>
                </a:solidFill>
              </a:rPr>
              <a:t>Crests</a:t>
            </a:r>
          </a:p>
        </p:txBody>
      </p:sp>
      <p:sp>
        <p:nvSpPr>
          <p:cNvPr id="33" name="TextBox 32">
            <a:extLst>
              <a:ext uri="{FF2B5EF4-FFF2-40B4-BE49-F238E27FC236}">
                <a16:creationId xmlns:a16="http://schemas.microsoft.com/office/drawing/2014/main" id="{439BCE45-0199-AC41-870D-AB95A01D194D}"/>
              </a:ext>
            </a:extLst>
          </p:cNvPr>
          <p:cNvSpPr txBox="1"/>
          <p:nvPr/>
        </p:nvSpPr>
        <p:spPr>
          <a:xfrm>
            <a:off x="5987887" y="2080003"/>
            <a:ext cx="1679508" cy="369332"/>
          </a:xfrm>
          <a:prstGeom prst="rect">
            <a:avLst/>
          </a:prstGeom>
          <a:noFill/>
        </p:spPr>
        <p:txBody>
          <a:bodyPr wrap="square" rtlCol="0">
            <a:spAutoFit/>
          </a:bodyPr>
          <a:lstStyle/>
          <a:p>
            <a:r>
              <a:rPr lang="en-US" sz="1800" dirty="0">
                <a:solidFill>
                  <a:schemeClr val="accent2"/>
                </a:solidFill>
              </a:rPr>
              <a:t>Troughs</a:t>
            </a:r>
          </a:p>
        </p:txBody>
      </p:sp>
    </p:spTree>
    <p:extLst>
      <p:ext uri="{BB962C8B-B14F-4D97-AF65-F5344CB8AC3E}">
        <p14:creationId xmlns:p14="http://schemas.microsoft.com/office/powerpoint/2010/main" val="12865390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Plane waves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p:cNvSpPr/>
          <p:nvPr/>
        </p:nvSpPr>
        <p:spPr>
          <a:xfrm>
            <a:off x="97685" y="7439190"/>
            <a:ext cx="8654704" cy="3785652"/>
          </a:xfrm>
          <a:prstGeom prst="rect">
            <a:avLst/>
          </a:prstGeom>
        </p:spPr>
        <p:txBody>
          <a:bodyPr wrap="square">
            <a:spAutoFit/>
          </a:bodyPr>
          <a:lstStyle/>
          <a:p>
            <a:r>
              <a:rPr lang="en-US" dirty="0"/>
              <a:t>Whilst extremely useful, one must be careful in introducing plane waves in physics since, strictly speaking, they are unphysical!</a:t>
            </a:r>
          </a:p>
          <a:p>
            <a:endParaRPr lang="en-US" dirty="0"/>
          </a:p>
          <a:p>
            <a:endParaRPr lang="en-US" dirty="0"/>
          </a:p>
          <a:p>
            <a:endParaRPr lang="en-US" dirty="0"/>
          </a:p>
          <a:p>
            <a:endParaRPr lang="en-US" dirty="0"/>
          </a:p>
          <a:p>
            <a:r>
              <a:rPr lang="en-US" dirty="0"/>
              <a:t>One can see that a plane wave has infinite extension in time (neither start nor end) and has an infinite extension in space. As a result, an infinite amount of energy must be associated with a plane wave.</a:t>
            </a:r>
          </a:p>
          <a:p>
            <a:r>
              <a:rPr lang="en-US" dirty="0"/>
              <a:t> </a:t>
            </a:r>
          </a:p>
        </p:txBody>
      </p:sp>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2" name="TextBox 11">
            <a:extLst>
              <a:ext uri="{FF2B5EF4-FFF2-40B4-BE49-F238E27FC236}">
                <a16:creationId xmlns:a16="http://schemas.microsoft.com/office/drawing/2014/main" id="{D2F8B35F-76B6-9441-8908-4121C02A6B49}"/>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16" name="Rectangle 15">
            <a:extLst>
              <a:ext uri="{FF2B5EF4-FFF2-40B4-BE49-F238E27FC236}">
                <a16:creationId xmlns:a16="http://schemas.microsoft.com/office/drawing/2014/main" id="{D7D74C51-DC70-1441-B6E9-3F7328FC5395}"/>
              </a:ext>
            </a:extLst>
          </p:cNvPr>
          <p:cNvSpPr/>
          <p:nvPr/>
        </p:nvSpPr>
        <p:spPr>
          <a:xfrm>
            <a:off x="194986" y="766964"/>
            <a:ext cx="8654704" cy="461665"/>
          </a:xfrm>
          <a:prstGeom prst="rect">
            <a:avLst/>
          </a:prstGeom>
        </p:spPr>
        <p:txBody>
          <a:bodyPr wrap="square">
            <a:spAutoFit/>
          </a:bodyPr>
          <a:lstStyle/>
          <a:p>
            <a:r>
              <a:rPr lang="en-US" dirty="0"/>
              <a:t>What does this look like if we visualize it:</a:t>
            </a:r>
          </a:p>
        </p:txBody>
      </p:sp>
      <p:grpSp>
        <p:nvGrpSpPr>
          <p:cNvPr id="27" name="Group 26">
            <a:extLst>
              <a:ext uri="{FF2B5EF4-FFF2-40B4-BE49-F238E27FC236}">
                <a16:creationId xmlns:a16="http://schemas.microsoft.com/office/drawing/2014/main" id="{FE881F8D-BBC7-354D-B19B-A4C88C98EF1C}"/>
              </a:ext>
            </a:extLst>
          </p:cNvPr>
          <p:cNvGrpSpPr/>
          <p:nvPr/>
        </p:nvGrpSpPr>
        <p:grpSpPr>
          <a:xfrm>
            <a:off x="2954811" y="1974515"/>
            <a:ext cx="5936121" cy="2968061"/>
            <a:chOff x="1618007" y="2086858"/>
            <a:chExt cx="5936121" cy="2968061"/>
          </a:xfrm>
        </p:grpSpPr>
        <p:pic>
          <p:nvPicPr>
            <p:cNvPr id="5" name="Picture 4"/>
            <p:cNvPicPr>
              <a:picLocks noChangeAspect="1"/>
            </p:cNvPicPr>
            <p:nvPr/>
          </p:nvPicPr>
          <p:blipFill>
            <a:blip r:embed="rId4"/>
            <a:stretch>
              <a:fillRect/>
            </a:stretch>
          </p:blipFill>
          <p:spPr>
            <a:xfrm>
              <a:off x="1618007" y="2086858"/>
              <a:ext cx="5936121" cy="2968061"/>
            </a:xfrm>
            <a:prstGeom prst="rect">
              <a:avLst/>
            </a:prstGeom>
          </p:spPr>
        </p:pic>
        <p:pic>
          <p:nvPicPr>
            <p:cNvPr id="7" name="Picture 6">
              <a:extLst>
                <a:ext uri="{FF2B5EF4-FFF2-40B4-BE49-F238E27FC236}">
                  <a16:creationId xmlns:a16="http://schemas.microsoft.com/office/drawing/2014/main" id="{56E60073-6222-534B-BEBB-12AC8DF6625A}"/>
                </a:ext>
              </a:extLst>
            </p:cNvPr>
            <p:cNvPicPr>
              <a:picLocks noChangeAspect="1"/>
            </p:cNvPicPr>
            <p:nvPr/>
          </p:nvPicPr>
          <p:blipFill>
            <a:blip r:embed="rId5"/>
            <a:stretch>
              <a:fillRect/>
            </a:stretch>
          </p:blipFill>
          <p:spPr>
            <a:xfrm>
              <a:off x="6211523" y="2437492"/>
              <a:ext cx="165100" cy="139700"/>
            </a:xfrm>
            <a:prstGeom prst="rect">
              <a:avLst/>
            </a:prstGeom>
          </p:spPr>
        </p:pic>
        <p:cxnSp>
          <p:nvCxnSpPr>
            <p:cNvPr id="19" name="Straight Arrow Connector 18">
              <a:extLst>
                <a:ext uri="{FF2B5EF4-FFF2-40B4-BE49-F238E27FC236}">
                  <a16:creationId xmlns:a16="http://schemas.microsoft.com/office/drawing/2014/main" id="{33326164-9039-7A4B-95C0-58E0D3AC8355}"/>
                </a:ext>
              </a:extLst>
            </p:cNvPr>
            <p:cNvCxnSpPr>
              <a:cxnSpLocks/>
            </p:cNvCxnSpPr>
            <p:nvPr/>
          </p:nvCxnSpPr>
          <p:spPr bwMode="auto">
            <a:xfrm flipH="1">
              <a:off x="4850296" y="3971740"/>
              <a:ext cx="1443777" cy="70026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pic>
          <p:nvPicPr>
            <p:cNvPr id="11" name="Picture 10">
              <a:extLst>
                <a:ext uri="{FF2B5EF4-FFF2-40B4-BE49-F238E27FC236}">
                  <a16:creationId xmlns:a16="http://schemas.microsoft.com/office/drawing/2014/main" id="{13117449-0F86-9742-9A38-436AEA353978}"/>
                </a:ext>
              </a:extLst>
            </p:cNvPr>
            <p:cNvPicPr>
              <a:picLocks noChangeAspect="1"/>
            </p:cNvPicPr>
            <p:nvPr/>
          </p:nvPicPr>
          <p:blipFill>
            <a:blip r:embed="rId6"/>
            <a:stretch>
              <a:fillRect/>
            </a:stretch>
          </p:blipFill>
          <p:spPr>
            <a:xfrm>
              <a:off x="7411558" y="4115588"/>
              <a:ext cx="139700" cy="139700"/>
            </a:xfrm>
            <a:prstGeom prst="rect">
              <a:avLst/>
            </a:prstGeom>
          </p:spPr>
        </p:pic>
        <p:pic>
          <p:nvPicPr>
            <p:cNvPr id="20" name="Picture 19">
              <a:extLst>
                <a:ext uri="{FF2B5EF4-FFF2-40B4-BE49-F238E27FC236}">
                  <a16:creationId xmlns:a16="http://schemas.microsoft.com/office/drawing/2014/main" id="{058E42F2-F6C8-6640-96FF-3F810E156FCB}"/>
                </a:ext>
              </a:extLst>
            </p:cNvPr>
            <p:cNvPicPr>
              <a:picLocks noChangeAspect="1"/>
            </p:cNvPicPr>
            <p:nvPr/>
          </p:nvPicPr>
          <p:blipFill>
            <a:blip r:embed="rId7"/>
            <a:stretch>
              <a:fillRect/>
            </a:stretch>
          </p:blipFill>
          <p:spPr>
            <a:xfrm>
              <a:off x="4591877" y="4736204"/>
              <a:ext cx="152400" cy="203200"/>
            </a:xfrm>
            <a:prstGeom prst="rect">
              <a:avLst/>
            </a:prstGeom>
          </p:spPr>
        </p:pic>
        <p:cxnSp>
          <p:nvCxnSpPr>
            <p:cNvPr id="21" name="Straight Arrow Connector 20">
              <a:extLst>
                <a:ext uri="{FF2B5EF4-FFF2-40B4-BE49-F238E27FC236}">
                  <a16:creationId xmlns:a16="http://schemas.microsoft.com/office/drawing/2014/main" id="{5C1A9F59-E4F1-B24E-B11A-0E3D92C29B83}"/>
                </a:ext>
              </a:extLst>
            </p:cNvPr>
            <p:cNvCxnSpPr>
              <a:cxnSpLocks/>
            </p:cNvCxnSpPr>
            <p:nvPr/>
          </p:nvCxnSpPr>
          <p:spPr bwMode="auto">
            <a:xfrm flipV="1">
              <a:off x="6294073" y="2628618"/>
              <a:ext cx="0" cy="1343122"/>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sp>
        <p:nvSpPr>
          <p:cNvPr id="17" name="Rectangle 16">
            <a:extLst>
              <a:ext uri="{FF2B5EF4-FFF2-40B4-BE49-F238E27FC236}">
                <a16:creationId xmlns:a16="http://schemas.microsoft.com/office/drawing/2014/main" id="{8BF63749-AC78-7745-84F7-C1A04489D928}"/>
              </a:ext>
            </a:extLst>
          </p:cNvPr>
          <p:cNvSpPr/>
          <p:nvPr/>
        </p:nvSpPr>
        <p:spPr>
          <a:xfrm>
            <a:off x="209137" y="2108241"/>
            <a:ext cx="3253690" cy="1938992"/>
          </a:xfrm>
          <a:prstGeom prst="rect">
            <a:avLst/>
          </a:prstGeom>
        </p:spPr>
        <p:txBody>
          <a:bodyPr wrap="square">
            <a:spAutoFit/>
          </a:bodyPr>
          <a:lstStyle/>
          <a:p>
            <a:r>
              <a:rPr lang="en-US" dirty="0"/>
              <a:t>You can see that it looks like a sine or cosine wave with amplitude varying along </a:t>
            </a:r>
            <a:r>
              <a:rPr lang="en-US" i="1" dirty="0"/>
              <a:t>z</a:t>
            </a:r>
            <a:r>
              <a:rPr lang="en-US" dirty="0"/>
              <a:t> and continue forever.</a:t>
            </a:r>
          </a:p>
        </p:txBody>
      </p:sp>
      <p:pic>
        <p:nvPicPr>
          <p:cNvPr id="28" name="Picture 27">
            <a:extLst>
              <a:ext uri="{FF2B5EF4-FFF2-40B4-BE49-F238E27FC236}">
                <a16:creationId xmlns:a16="http://schemas.microsoft.com/office/drawing/2014/main" id="{33E59DED-0A63-3648-98DA-6046967121DD}"/>
              </a:ext>
            </a:extLst>
          </p:cNvPr>
          <p:cNvPicPr>
            <a:picLocks noChangeAspect="1"/>
          </p:cNvPicPr>
          <p:nvPr/>
        </p:nvPicPr>
        <p:blipFill>
          <a:blip r:embed="rId8"/>
          <a:stretch>
            <a:fillRect/>
          </a:stretch>
        </p:blipFill>
        <p:spPr>
          <a:xfrm>
            <a:off x="234683" y="1329149"/>
            <a:ext cx="8510006" cy="461664"/>
          </a:xfrm>
          <a:prstGeom prst="rect">
            <a:avLst/>
          </a:prstGeom>
        </p:spPr>
      </p:pic>
      <p:sp>
        <p:nvSpPr>
          <p:cNvPr id="29" name="Rectangle 28">
            <a:extLst>
              <a:ext uri="{FF2B5EF4-FFF2-40B4-BE49-F238E27FC236}">
                <a16:creationId xmlns:a16="http://schemas.microsoft.com/office/drawing/2014/main" id="{7A4CC83B-97BC-394C-85AA-95257A91E980}"/>
              </a:ext>
            </a:extLst>
          </p:cNvPr>
          <p:cNvSpPr/>
          <p:nvPr/>
        </p:nvSpPr>
        <p:spPr>
          <a:xfrm>
            <a:off x="234683" y="4528720"/>
            <a:ext cx="3253690" cy="1569660"/>
          </a:xfrm>
          <a:prstGeom prst="rect">
            <a:avLst/>
          </a:prstGeom>
        </p:spPr>
        <p:txBody>
          <a:bodyPr wrap="square">
            <a:spAutoFit/>
          </a:bodyPr>
          <a:lstStyle/>
          <a:p>
            <a:r>
              <a:rPr lang="en-US" dirty="0"/>
              <a:t>Notice that our Electric field is pointed along the x axis and flips direction every half wavelength.</a:t>
            </a:r>
          </a:p>
        </p:txBody>
      </p:sp>
      <p:sp>
        <p:nvSpPr>
          <p:cNvPr id="30" name="Rectangle 29">
            <a:extLst>
              <a:ext uri="{FF2B5EF4-FFF2-40B4-BE49-F238E27FC236}">
                <a16:creationId xmlns:a16="http://schemas.microsoft.com/office/drawing/2014/main" id="{AFEF9DAC-DC53-0D46-A154-FA2176BDF196}"/>
              </a:ext>
            </a:extLst>
          </p:cNvPr>
          <p:cNvSpPr/>
          <p:nvPr/>
        </p:nvSpPr>
        <p:spPr>
          <a:xfrm>
            <a:off x="3675821" y="4921894"/>
            <a:ext cx="5328475" cy="1200329"/>
          </a:xfrm>
          <a:prstGeom prst="rect">
            <a:avLst/>
          </a:prstGeom>
        </p:spPr>
        <p:txBody>
          <a:bodyPr wrap="square">
            <a:spAutoFit/>
          </a:bodyPr>
          <a:lstStyle/>
          <a:p>
            <a:r>
              <a:rPr lang="en-US" dirty="0"/>
              <a:t>Finally, along the y axis, the wave continues forever, it forms a plane with all the crests lined up.</a:t>
            </a:r>
          </a:p>
        </p:txBody>
      </p:sp>
      <p:sp>
        <p:nvSpPr>
          <p:cNvPr id="31" name="TextBox 30">
            <a:extLst>
              <a:ext uri="{FF2B5EF4-FFF2-40B4-BE49-F238E27FC236}">
                <a16:creationId xmlns:a16="http://schemas.microsoft.com/office/drawing/2014/main" id="{3175F001-5C72-0542-9E27-6077CEC71A46}"/>
              </a:ext>
            </a:extLst>
          </p:cNvPr>
          <p:cNvSpPr txBox="1"/>
          <p:nvPr/>
        </p:nvSpPr>
        <p:spPr>
          <a:xfrm>
            <a:off x="2892490" y="3823623"/>
            <a:ext cx="1679508" cy="646331"/>
          </a:xfrm>
          <a:prstGeom prst="rect">
            <a:avLst/>
          </a:prstGeom>
          <a:noFill/>
        </p:spPr>
        <p:txBody>
          <a:bodyPr wrap="square" rtlCol="0">
            <a:spAutoFit/>
          </a:bodyPr>
          <a:lstStyle/>
          <a:p>
            <a:r>
              <a:rPr lang="en-US" sz="1800" dirty="0">
                <a:solidFill>
                  <a:srgbClr val="FF0000"/>
                </a:solidFill>
              </a:rPr>
              <a:t>Arrows of electric field</a:t>
            </a:r>
          </a:p>
        </p:txBody>
      </p:sp>
      <p:sp>
        <p:nvSpPr>
          <p:cNvPr id="32" name="TextBox 31">
            <a:extLst>
              <a:ext uri="{FF2B5EF4-FFF2-40B4-BE49-F238E27FC236}">
                <a16:creationId xmlns:a16="http://schemas.microsoft.com/office/drawing/2014/main" id="{B11C5948-91BD-584A-88C2-C3D3668FB634}"/>
              </a:ext>
            </a:extLst>
          </p:cNvPr>
          <p:cNvSpPr txBox="1"/>
          <p:nvPr/>
        </p:nvSpPr>
        <p:spPr>
          <a:xfrm>
            <a:off x="4663909" y="1806201"/>
            <a:ext cx="1679508" cy="369332"/>
          </a:xfrm>
          <a:prstGeom prst="rect">
            <a:avLst/>
          </a:prstGeom>
          <a:noFill/>
        </p:spPr>
        <p:txBody>
          <a:bodyPr wrap="square" rtlCol="0">
            <a:spAutoFit/>
          </a:bodyPr>
          <a:lstStyle/>
          <a:p>
            <a:r>
              <a:rPr lang="en-US" sz="1800" dirty="0">
                <a:solidFill>
                  <a:srgbClr val="FF0000"/>
                </a:solidFill>
              </a:rPr>
              <a:t>Crests</a:t>
            </a:r>
          </a:p>
        </p:txBody>
      </p:sp>
      <p:sp>
        <p:nvSpPr>
          <p:cNvPr id="33" name="TextBox 32">
            <a:extLst>
              <a:ext uri="{FF2B5EF4-FFF2-40B4-BE49-F238E27FC236}">
                <a16:creationId xmlns:a16="http://schemas.microsoft.com/office/drawing/2014/main" id="{439BCE45-0199-AC41-870D-AB95A01D194D}"/>
              </a:ext>
            </a:extLst>
          </p:cNvPr>
          <p:cNvSpPr txBox="1"/>
          <p:nvPr/>
        </p:nvSpPr>
        <p:spPr>
          <a:xfrm>
            <a:off x="5987887" y="2080003"/>
            <a:ext cx="1679508" cy="369332"/>
          </a:xfrm>
          <a:prstGeom prst="rect">
            <a:avLst/>
          </a:prstGeom>
          <a:noFill/>
        </p:spPr>
        <p:txBody>
          <a:bodyPr wrap="square" rtlCol="0">
            <a:spAutoFit/>
          </a:bodyPr>
          <a:lstStyle/>
          <a:p>
            <a:r>
              <a:rPr lang="en-US" sz="1800" dirty="0">
                <a:solidFill>
                  <a:schemeClr val="accent2"/>
                </a:solidFill>
              </a:rPr>
              <a:t>Troughs</a:t>
            </a:r>
          </a:p>
        </p:txBody>
      </p:sp>
      <p:grpSp>
        <p:nvGrpSpPr>
          <p:cNvPr id="8" name="Group 7">
            <a:extLst>
              <a:ext uri="{FF2B5EF4-FFF2-40B4-BE49-F238E27FC236}">
                <a16:creationId xmlns:a16="http://schemas.microsoft.com/office/drawing/2014/main" id="{16EC22F0-5667-BC46-BF37-54B359D891A6}"/>
              </a:ext>
            </a:extLst>
          </p:cNvPr>
          <p:cNvGrpSpPr/>
          <p:nvPr/>
        </p:nvGrpSpPr>
        <p:grpSpPr>
          <a:xfrm rot="20349460">
            <a:off x="363754" y="1405821"/>
            <a:ext cx="7615976" cy="2763472"/>
            <a:chOff x="1128713" y="1590866"/>
            <a:chExt cx="7615976" cy="2763472"/>
          </a:xfrm>
        </p:grpSpPr>
        <p:sp>
          <p:nvSpPr>
            <p:cNvPr id="3" name="Rounded Rectangle 2">
              <a:extLst>
                <a:ext uri="{FF2B5EF4-FFF2-40B4-BE49-F238E27FC236}">
                  <a16:creationId xmlns:a16="http://schemas.microsoft.com/office/drawing/2014/main" id="{338A682B-5B55-B748-8D9C-6A5ED3A52EBD}"/>
                </a:ext>
              </a:extLst>
            </p:cNvPr>
            <p:cNvSpPr/>
            <p:nvPr/>
          </p:nvSpPr>
          <p:spPr>
            <a:xfrm>
              <a:off x="1128713" y="1590866"/>
              <a:ext cx="7615976" cy="2763472"/>
            </a:xfrm>
            <a:prstGeom prst="roundRect">
              <a:avLst>
                <a:gd name="adj" fmla="val 6945"/>
              </a:avLst>
            </a:prstGeom>
            <a:solidFill>
              <a:schemeClr val="bg1"/>
            </a:solidFill>
            <a:ln w="53975">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6" name="Rectangle 25">
              <a:extLst>
                <a:ext uri="{FF2B5EF4-FFF2-40B4-BE49-F238E27FC236}">
                  <a16:creationId xmlns:a16="http://schemas.microsoft.com/office/drawing/2014/main" id="{B7207D42-71DC-2D44-A596-AC73ED42D69A}"/>
                </a:ext>
              </a:extLst>
            </p:cNvPr>
            <p:cNvSpPr/>
            <p:nvPr/>
          </p:nvSpPr>
          <p:spPr>
            <a:xfrm>
              <a:off x="1250138" y="1707887"/>
              <a:ext cx="7373125" cy="2554545"/>
            </a:xfrm>
            <a:prstGeom prst="rect">
              <a:avLst/>
            </a:prstGeom>
          </p:spPr>
          <p:txBody>
            <a:bodyPr wrap="square">
              <a:spAutoFit/>
            </a:bodyPr>
            <a:lstStyle/>
            <a:p>
              <a:r>
                <a:rPr lang="en-US" sz="2000" dirty="0"/>
                <a:t>WARNING: It’s important to note that the plane wave is unphysical!</a:t>
              </a:r>
            </a:p>
            <a:p>
              <a:r>
                <a:rPr lang="en-US" sz="2000" dirty="0"/>
                <a:t>It has infinite extension in time (along the z axis) and in space (along the y-axis) so it would contain an infinite amount of energy!</a:t>
              </a:r>
            </a:p>
            <a:p>
              <a:endParaRPr lang="en-US" sz="2000" dirty="0"/>
            </a:p>
            <a:p>
              <a:r>
                <a:rPr lang="en-US" sz="2000" dirty="0"/>
                <a:t>BUT: Any solution of the wave equation can be represented as a sum of plane waves. The more plane waves we include, the shorter we can make our “super-positioned” final wave.  This is a consequence of the Fourier theorem.</a:t>
              </a:r>
            </a:p>
          </p:txBody>
        </p:sp>
      </p:grpSp>
    </p:spTree>
    <p:extLst>
      <p:ext uri="{BB962C8B-B14F-4D97-AF65-F5344CB8AC3E}">
        <p14:creationId xmlns:p14="http://schemas.microsoft.com/office/powerpoint/2010/main" val="29295416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Electromagnetic waves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graphicFrame>
        <p:nvGraphicFramePr>
          <p:cNvPr id="35" name="Object 4"/>
          <p:cNvGraphicFramePr>
            <a:graphicFrameLocks noChangeAspect="1"/>
          </p:cNvGraphicFramePr>
          <p:nvPr>
            <p:extLst>
              <p:ext uri="{D42A27DB-BD31-4B8C-83A1-F6EECF244321}">
                <p14:modId xmlns:p14="http://schemas.microsoft.com/office/powerpoint/2010/main" val="3581308829"/>
              </p:ext>
            </p:extLst>
          </p:nvPr>
        </p:nvGraphicFramePr>
        <p:xfrm>
          <a:off x="6039104" y="3777853"/>
          <a:ext cx="2909912" cy="2044428"/>
        </p:xfrm>
        <a:graphic>
          <a:graphicData uri="http://schemas.openxmlformats.org/presentationml/2006/ole">
            <mc:AlternateContent xmlns:mc="http://schemas.openxmlformats.org/markup-compatibility/2006">
              <mc:Choice xmlns:v="urn:schemas-microsoft-com:vml" Requires="v">
                <p:oleObj spid="_x0000_s9217" name="Microsoft Draw" r:id="rId4" imgW="2824163" imgH="1981200" progId="MSDraw">
                  <p:embed/>
                </p:oleObj>
              </mc:Choice>
              <mc:Fallback>
                <p:oleObj name="Microsoft Draw" r:id="rId4" imgW="2824163" imgH="1981200" progId="MSDraw">
                  <p:embed/>
                  <p:pic>
                    <p:nvPicPr>
                      <p:cNvPr id="3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9104" y="3777853"/>
                        <a:ext cx="2909912" cy="2044428"/>
                      </a:xfrm>
                      <a:prstGeom prst="rect">
                        <a:avLst/>
                      </a:prstGeom>
                      <a:solidFill>
                        <a:schemeClr val="bg1"/>
                      </a:solidFill>
                    </p:spPr>
                  </p:pic>
                </p:oleObj>
              </mc:Fallback>
            </mc:AlternateContent>
          </a:graphicData>
        </a:graphic>
      </p:graphicFrame>
      <p:pic>
        <p:nvPicPr>
          <p:cNvPr id="38" name="Picture 37"/>
          <p:cNvPicPr/>
          <p:nvPr/>
        </p:nvPicPr>
        <p:blipFill>
          <a:blip r:embed="rId6">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39" name="TextBox 38">
            <a:extLst>
              <a:ext uri="{FF2B5EF4-FFF2-40B4-BE49-F238E27FC236}">
                <a16:creationId xmlns:a16="http://schemas.microsoft.com/office/drawing/2014/main" id="{50EDD2F4-9A98-4E46-A936-487676DA09BD}"/>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41" name="TextBox 40">
            <a:extLst>
              <a:ext uri="{FF2B5EF4-FFF2-40B4-BE49-F238E27FC236}">
                <a16:creationId xmlns:a16="http://schemas.microsoft.com/office/drawing/2014/main" id="{13DBFC3F-7EAD-854E-BD27-0C9F7A4157A3}"/>
              </a:ext>
            </a:extLst>
          </p:cNvPr>
          <p:cNvSpPr txBox="1"/>
          <p:nvPr/>
        </p:nvSpPr>
        <p:spPr>
          <a:xfrm>
            <a:off x="194986" y="711532"/>
            <a:ext cx="8949012" cy="707886"/>
          </a:xfrm>
          <a:prstGeom prst="rect">
            <a:avLst/>
          </a:prstGeom>
          <a:noFill/>
        </p:spPr>
        <p:txBody>
          <a:bodyPr wrap="square" rtlCol="0">
            <a:spAutoFit/>
          </a:bodyPr>
          <a:lstStyle/>
          <a:p>
            <a:r>
              <a:rPr lang="en-US" sz="2000" dirty="0"/>
              <a:t>Taking our simple unphysical solution, the wave equation only features the electric field (or magnetic field) where the amplitude of our electric field is varying.</a:t>
            </a:r>
          </a:p>
        </p:txBody>
      </p:sp>
      <p:pic>
        <p:nvPicPr>
          <p:cNvPr id="2" name="Picture 1">
            <a:extLst>
              <a:ext uri="{FF2B5EF4-FFF2-40B4-BE49-F238E27FC236}">
                <a16:creationId xmlns:a16="http://schemas.microsoft.com/office/drawing/2014/main" id="{4DE809ED-53AC-A044-A42C-57D49B14CABD}"/>
              </a:ext>
            </a:extLst>
          </p:cNvPr>
          <p:cNvPicPr>
            <a:picLocks noChangeAspect="1"/>
          </p:cNvPicPr>
          <p:nvPr/>
        </p:nvPicPr>
        <p:blipFill>
          <a:blip r:embed="rId7"/>
          <a:stretch>
            <a:fillRect/>
          </a:stretch>
        </p:blipFill>
        <p:spPr>
          <a:xfrm>
            <a:off x="2469127" y="1551159"/>
            <a:ext cx="3517900" cy="381000"/>
          </a:xfrm>
          <a:prstGeom prst="rect">
            <a:avLst/>
          </a:prstGeom>
        </p:spPr>
      </p:pic>
      <p:sp>
        <p:nvSpPr>
          <p:cNvPr id="42" name="TextBox 41">
            <a:extLst>
              <a:ext uri="{FF2B5EF4-FFF2-40B4-BE49-F238E27FC236}">
                <a16:creationId xmlns:a16="http://schemas.microsoft.com/office/drawing/2014/main" id="{27E71EC6-F20C-7B41-B055-FD71F4145667}"/>
              </a:ext>
            </a:extLst>
          </p:cNvPr>
          <p:cNvSpPr txBox="1"/>
          <p:nvPr/>
        </p:nvSpPr>
        <p:spPr>
          <a:xfrm>
            <a:off x="194985" y="2040588"/>
            <a:ext cx="8677551" cy="1015663"/>
          </a:xfrm>
          <a:prstGeom prst="rect">
            <a:avLst/>
          </a:prstGeom>
          <a:noFill/>
        </p:spPr>
        <p:txBody>
          <a:bodyPr wrap="square" rtlCol="0">
            <a:spAutoFit/>
          </a:bodyPr>
          <a:lstStyle/>
          <a:p>
            <a:r>
              <a:rPr lang="en-US" sz="2000" dirty="0"/>
              <a:t>But we used Maxwell’s equations relating the electric and magnetic fields to derive this and we know that if we have a changing electric field or a changing magnetic field we’ll generate the other.  </a:t>
            </a:r>
          </a:p>
        </p:txBody>
      </p:sp>
      <p:sp>
        <p:nvSpPr>
          <p:cNvPr id="43" name="TextBox 42">
            <a:extLst>
              <a:ext uri="{FF2B5EF4-FFF2-40B4-BE49-F238E27FC236}">
                <a16:creationId xmlns:a16="http://schemas.microsoft.com/office/drawing/2014/main" id="{44B80978-2398-BC42-9FD5-A45E9E4FF27D}"/>
              </a:ext>
            </a:extLst>
          </p:cNvPr>
          <p:cNvSpPr txBox="1"/>
          <p:nvPr/>
        </p:nvSpPr>
        <p:spPr>
          <a:xfrm>
            <a:off x="206339" y="3108220"/>
            <a:ext cx="8677551" cy="400110"/>
          </a:xfrm>
          <a:prstGeom prst="rect">
            <a:avLst/>
          </a:prstGeom>
          <a:noFill/>
        </p:spPr>
        <p:txBody>
          <a:bodyPr wrap="square" rtlCol="0">
            <a:spAutoFit/>
          </a:bodyPr>
          <a:lstStyle/>
          <a:p>
            <a:pPr algn="ctr"/>
            <a:r>
              <a:rPr lang="en-US" sz="2000" dirty="0">
                <a:solidFill>
                  <a:srgbClr val="FF0000"/>
                </a:solidFill>
              </a:rPr>
              <a:t>Try this by substituting the expression for </a:t>
            </a:r>
            <a:r>
              <a:rPr lang="en-US" sz="2000" i="1" dirty="0">
                <a:solidFill>
                  <a:srgbClr val="FF0000"/>
                </a:solidFill>
              </a:rPr>
              <a:t>E </a:t>
            </a:r>
            <a:r>
              <a:rPr lang="en-US" sz="2000" dirty="0">
                <a:solidFill>
                  <a:srgbClr val="FF0000"/>
                </a:solidFill>
              </a:rPr>
              <a:t>above into Faraday’s law.</a:t>
            </a:r>
          </a:p>
        </p:txBody>
      </p:sp>
      <p:sp>
        <p:nvSpPr>
          <p:cNvPr id="44" name="TextBox 43">
            <a:extLst>
              <a:ext uri="{FF2B5EF4-FFF2-40B4-BE49-F238E27FC236}">
                <a16:creationId xmlns:a16="http://schemas.microsoft.com/office/drawing/2014/main" id="{99E9661A-4FC8-214B-AC21-758203BA44C6}"/>
              </a:ext>
            </a:extLst>
          </p:cNvPr>
          <p:cNvSpPr txBox="1"/>
          <p:nvPr/>
        </p:nvSpPr>
        <p:spPr>
          <a:xfrm>
            <a:off x="123530" y="3607228"/>
            <a:ext cx="5792043" cy="2554545"/>
          </a:xfrm>
          <a:prstGeom prst="rect">
            <a:avLst/>
          </a:prstGeom>
          <a:noFill/>
        </p:spPr>
        <p:txBody>
          <a:bodyPr wrap="square" rtlCol="0">
            <a:spAutoFit/>
          </a:bodyPr>
          <a:lstStyle/>
          <a:p>
            <a:r>
              <a:rPr lang="en-US" sz="2000" dirty="0"/>
              <a:t>You’ll retrieve a similar expression for </a:t>
            </a:r>
            <a:r>
              <a:rPr lang="en-US" sz="2000" i="1" dirty="0"/>
              <a:t>B </a:t>
            </a:r>
            <a:r>
              <a:rPr lang="en-US" sz="2000" dirty="0"/>
              <a:t>or</a:t>
            </a:r>
            <a:r>
              <a:rPr lang="en-US" sz="2000" i="1" dirty="0"/>
              <a:t> H.</a:t>
            </a:r>
          </a:p>
          <a:p>
            <a:endParaRPr lang="en-US" sz="2000" i="1" dirty="0"/>
          </a:p>
          <a:p>
            <a:r>
              <a:rPr lang="en-US" sz="2000" b="1" dirty="0"/>
              <a:t>BUT </a:t>
            </a:r>
            <a:r>
              <a:rPr lang="en-US" sz="2000" dirty="0"/>
              <a:t>the vector direction of the magnetic field will be perpendicular to </a:t>
            </a:r>
            <a:r>
              <a:rPr lang="en-US" sz="2000" i="1" dirty="0"/>
              <a:t>E </a:t>
            </a:r>
            <a:r>
              <a:rPr lang="en-US" sz="2000" dirty="0"/>
              <a:t>and to the direction of travel of the wave (along z) – these are </a:t>
            </a:r>
            <a:r>
              <a:rPr lang="en-US" sz="2000" b="1" dirty="0">
                <a:highlight>
                  <a:srgbClr val="FFFF00"/>
                </a:highlight>
              </a:rPr>
              <a:t>TRANSVERSE WAVES</a:t>
            </a:r>
            <a:r>
              <a:rPr lang="en-US" sz="2000" b="1" dirty="0"/>
              <a:t>.</a:t>
            </a:r>
          </a:p>
          <a:p>
            <a:endParaRPr lang="en-US" sz="2000" dirty="0"/>
          </a:p>
          <a:p>
            <a:r>
              <a:rPr lang="en-US" sz="2000" dirty="0"/>
              <a:t>Use your right-hand rule to check that they will have the relative orientation shown on the right.</a:t>
            </a:r>
          </a:p>
        </p:txBody>
      </p:sp>
    </p:spTree>
    <p:extLst>
      <p:ext uri="{BB962C8B-B14F-4D97-AF65-F5344CB8AC3E}">
        <p14:creationId xmlns:p14="http://schemas.microsoft.com/office/powerpoint/2010/main" val="38905762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BEFF931B-F918-FA48-9DB9-CC0108A7E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94" y="1066477"/>
            <a:ext cx="6779101" cy="449115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Electromagnetic waves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38" name="Picture 37"/>
          <p:cNvPicPr/>
          <p:nvPr/>
        </p:nvPicPr>
        <p:blipFill>
          <a:blip r:embed="rId4">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39" name="TextBox 38">
            <a:extLst>
              <a:ext uri="{FF2B5EF4-FFF2-40B4-BE49-F238E27FC236}">
                <a16:creationId xmlns:a16="http://schemas.microsoft.com/office/drawing/2014/main" id="{50EDD2F4-9A98-4E46-A936-487676DA09BD}"/>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40" name="TextBox 39">
            <a:extLst>
              <a:ext uri="{FF2B5EF4-FFF2-40B4-BE49-F238E27FC236}">
                <a16:creationId xmlns:a16="http://schemas.microsoft.com/office/drawing/2014/main" id="{B20F447B-9ADE-CF4D-9C3F-D001670799D4}"/>
              </a:ext>
            </a:extLst>
          </p:cNvPr>
          <p:cNvSpPr txBox="1"/>
          <p:nvPr/>
        </p:nvSpPr>
        <p:spPr>
          <a:xfrm>
            <a:off x="4001331" y="4988841"/>
            <a:ext cx="4629625" cy="338554"/>
          </a:xfrm>
          <a:prstGeom prst="rect">
            <a:avLst/>
          </a:prstGeom>
          <a:noFill/>
        </p:spPr>
        <p:txBody>
          <a:bodyPr wrap="square" rtlCol="0">
            <a:spAutoFit/>
          </a:bodyPr>
          <a:lstStyle/>
          <a:p>
            <a:r>
              <a:rPr lang="en-US" sz="1600" dirty="0"/>
              <a:t>From Wikipedia – Wave</a:t>
            </a:r>
          </a:p>
        </p:txBody>
      </p:sp>
      <p:sp>
        <p:nvSpPr>
          <p:cNvPr id="41" name="TextBox 40">
            <a:extLst>
              <a:ext uri="{FF2B5EF4-FFF2-40B4-BE49-F238E27FC236}">
                <a16:creationId xmlns:a16="http://schemas.microsoft.com/office/drawing/2014/main" id="{13DBFC3F-7EAD-854E-BD27-0C9F7A4157A3}"/>
              </a:ext>
            </a:extLst>
          </p:cNvPr>
          <p:cNvSpPr txBox="1"/>
          <p:nvPr/>
        </p:nvSpPr>
        <p:spPr>
          <a:xfrm>
            <a:off x="194986" y="711532"/>
            <a:ext cx="8949012" cy="707886"/>
          </a:xfrm>
          <a:prstGeom prst="rect">
            <a:avLst/>
          </a:prstGeom>
          <a:noFill/>
        </p:spPr>
        <p:txBody>
          <a:bodyPr wrap="square" rtlCol="0">
            <a:spAutoFit/>
          </a:bodyPr>
          <a:lstStyle/>
          <a:p>
            <a:r>
              <a:rPr lang="en-US" sz="2000" dirty="0"/>
              <a:t>With both the electric and magnetic fields oscillating </a:t>
            </a:r>
            <a:r>
              <a:rPr lang="en-US" sz="2000" b="1" dirty="0"/>
              <a:t>in-phase </a:t>
            </a:r>
            <a:r>
              <a:rPr lang="en-US" sz="2000" dirty="0"/>
              <a:t>we have the structure that you see below. </a:t>
            </a:r>
          </a:p>
        </p:txBody>
      </p:sp>
      <p:sp>
        <p:nvSpPr>
          <p:cNvPr id="16" name="TextBox 15">
            <a:extLst>
              <a:ext uri="{FF2B5EF4-FFF2-40B4-BE49-F238E27FC236}">
                <a16:creationId xmlns:a16="http://schemas.microsoft.com/office/drawing/2014/main" id="{549D418F-0C62-2745-B1EF-98C6C69EA631}"/>
              </a:ext>
            </a:extLst>
          </p:cNvPr>
          <p:cNvSpPr txBox="1"/>
          <p:nvPr/>
        </p:nvSpPr>
        <p:spPr>
          <a:xfrm>
            <a:off x="194986" y="5414686"/>
            <a:ext cx="8949012" cy="707886"/>
          </a:xfrm>
          <a:prstGeom prst="rect">
            <a:avLst/>
          </a:prstGeom>
          <a:noFill/>
        </p:spPr>
        <p:txBody>
          <a:bodyPr wrap="square" rtlCol="0">
            <a:spAutoFit/>
          </a:bodyPr>
          <a:lstStyle/>
          <a:p>
            <a:r>
              <a:rPr lang="en-US" sz="2000" dirty="0"/>
              <a:t>This is a </a:t>
            </a:r>
            <a:r>
              <a:rPr lang="en-US" sz="2000"/>
              <a:t>particular example </a:t>
            </a:r>
            <a:r>
              <a:rPr lang="en-US" sz="2000" dirty="0"/>
              <a:t>of a </a:t>
            </a:r>
            <a:r>
              <a:rPr lang="en-US" sz="2000" b="1" dirty="0"/>
              <a:t>linearly polarized plane wave</a:t>
            </a:r>
            <a:r>
              <a:rPr lang="en-US" sz="2000" dirty="0"/>
              <a:t>.  You’ll be learning more about polarization in the last third of the course.</a:t>
            </a:r>
          </a:p>
        </p:txBody>
      </p:sp>
      <p:sp>
        <p:nvSpPr>
          <p:cNvPr id="23" name="TextBox 22">
            <a:extLst>
              <a:ext uri="{FF2B5EF4-FFF2-40B4-BE49-F238E27FC236}">
                <a16:creationId xmlns:a16="http://schemas.microsoft.com/office/drawing/2014/main" id="{FAD2B8CE-1AE0-BA4D-8509-3FABB1D5A73A}"/>
              </a:ext>
            </a:extLst>
          </p:cNvPr>
          <p:cNvSpPr txBox="1"/>
          <p:nvPr/>
        </p:nvSpPr>
        <p:spPr>
          <a:xfrm>
            <a:off x="5615636" y="1402129"/>
            <a:ext cx="3463634" cy="1077218"/>
          </a:xfrm>
          <a:prstGeom prst="rect">
            <a:avLst/>
          </a:prstGeom>
          <a:noFill/>
        </p:spPr>
        <p:txBody>
          <a:bodyPr wrap="square" rtlCol="0">
            <a:spAutoFit/>
          </a:bodyPr>
          <a:lstStyle/>
          <a:p>
            <a:r>
              <a:rPr lang="en-US" sz="1600" dirty="0"/>
              <a:t>When </a:t>
            </a:r>
            <a:r>
              <a:rPr lang="en-US" sz="1600" i="1" dirty="0"/>
              <a:t>E</a:t>
            </a:r>
            <a:r>
              <a:rPr lang="en-US" sz="1600" dirty="0"/>
              <a:t> and </a:t>
            </a:r>
            <a:r>
              <a:rPr lang="en-US" sz="1600" i="1" dirty="0"/>
              <a:t>B</a:t>
            </a:r>
            <a:r>
              <a:rPr lang="en-US" sz="1600" dirty="0"/>
              <a:t> are in-phase, the phase terms of both will be equal. We represent a phase shift by adding 𝜑 to the argument of the wave..</a:t>
            </a:r>
          </a:p>
        </p:txBody>
      </p:sp>
      <p:pic>
        <p:nvPicPr>
          <p:cNvPr id="3" name="Picture 2">
            <a:extLst>
              <a:ext uri="{FF2B5EF4-FFF2-40B4-BE49-F238E27FC236}">
                <a16:creationId xmlns:a16="http://schemas.microsoft.com/office/drawing/2014/main" id="{C7C35FEC-0EB5-FC41-91FF-FF0554D427F5}"/>
              </a:ext>
            </a:extLst>
          </p:cNvPr>
          <p:cNvPicPr>
            <a:picLocks noChangeAspect="1"/>
          </p:cNvPicPr>
          <p:nvPr/>
        </p:nvPicPr>
        <p:blipFill>
          <a:blip r:embed="rId5"/>
          <a:stretch>
            <a:fillRect/>
          </a:stretch>
        </p:blipFill>
        <p:spPr>
          <a:xfrm>
            <a:off x="5785581" y="2566638"/>
            <a:ext cx="3086957" cy="289402"/>
          </a:xfrm>
          <a:prstGeom prst="rect">
            <a:avLst/>
          </a:prstGeom>
        </p:spPr>
      </p:pic>
      <p:sp>
        <p:nvSpPr>
          <p:cNvPr id="25" name="Rounded Rectangle 24">
            <a:extLst>
              <a:ext uri="{FF2B5EF4-FFF2-40B4-BE49-F238E27FC236}">
                <a16:creationId xmlns:a16="http://schemas.microsoft.com/office/drawing/2014/main" id="{FB9139B7-B253-8B4B-8373-C103E3315D1E}"/>
              </a:ext>
            </a:extLst>
          </p:cNvPr>
          <p:cNvSpPr/>
          <p:nvPr/>
        </p:nvSpPr>
        <p:spPr>
          <a:xfrm>
            <a:off x="5615635" y="1360531"/>
            <a:ext cx="3333378" cy="1898095"/>
          </a:xfrm>
          <a:prstGeom prst="roundRect">
            <a:avLst>
              <a:gd name="adj" fmla="val 4553"/>
            </a:avLst>
          </a:prstGeom>
          <a:no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6" name="TextBox 25">
            <a:extLst>
              <a:ext uri="{FF2B5EF4-FFF2-40B4-BE49-F238E27FC236}">
                <a16:creationId xmlns:a16="http://schemas.microsoft.com/office/drawing/2014/main" id="{4427C903-18C3-FE48-8BBB-BCB8158A1454}"/>
              </a:ext>
            </a:extLst>
          </p:cNvPr>
          <p:cNvSpPr txBox="1"/>
          <p:nvPr/>
        </p:nvSpPr>
        <p:spPr>
          <a:xfrm>
            <a:off x="7443787" y="2920072"/>
            <a:ext cx="1875993" cy="338554"/>
          </a:xfrm>
          <a:prstGeom prst="rect">
            <a:avLst/>
          </a:prstGeom>
          <a:noFill/>
        </p:spPr>
        <p:txBody>
          <a:bodyPr wrap="square" rtlCol="0">
            <a:spAutoFit/>
          </a:bodyPr>
          <a:lstStyle/>
          <a:p>
            <a:r>
              <a:rPr lang="en-US" sz="1600" dirty="0">
                <a:solidFill>
                  <a:srgbClr val="FF0000"/>
                </a:solidFill>
              </a:rPr>
              <a:t>Phase of wave</a:t>
            </a:r>
          </a:p>
        </p:txBody>
      </p:sp>
      <p:sp>
        <p:nvSpPr>
          <p:cNvPr id="27" name="Rounded Rectangle 26">
            <a:extLst>
              <a:ext uri="{FF2B5EF4-FFF2-40B4-BE49-F238E27FC236}">
                <a16:creationId xmlns:a16="http://schemas.microsoft.com/office/drawing/2014/main" id="{FEB585EB-C6D4-D540-8F10-1A8E850634F2}"/>
              </a:ext>
            </a:extLst>
          </p:cNvPr>
          <p:cNvSpPr/>
          <p:nvPr/>
        </p:nvSpPr>
        <p:spPr>
          <a:xfrm>
            <a:off x="7451588" y="2520944"/>
            <a:ext cx="1232629" cy="388475"/>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8171903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093E59EE-B59A-094C-8C2C-E1F3AA95EE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335"/>
          <a:stretch/>
        </p:blipFill>
        <p:spPr bwMode="auto">
          <a:xfrm>
            <a:off x="27046" y="3587496"/>
            <a:ext cx="4048933" cy="253930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Wave vector and frequency</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graphicFrame>
        <p:nvGraphicFramePr>
          <p:cNvPr id="35" name="Object 4"/>
          <p:cNvGraphicFramePr>
            <a:graphicFrameLocks noChangeAspect="1"/>
          </p:cNvGraphicFramePr>
          <p:nvPr>
            <p:extLst>
              <p:ext uri="{D42A27DB-BD31-4B8C-83A1-F6EECF244321}">
                <p14:modId xmlns:p14="http://schemas.microsoft.com/office/powerpoint/2010/main" val="2014838840"/>
              </p:ext>
            </p:extLst>
          </p:nvPr>
        </p:nvGraphicFramePr>
        <p:xfrm>
          <a:off x="220157" y="1081932"/>
          <a:ext cx="2025794" cy="1423270"/>
        </p:xfrm>
        <a:graphic>
          <a:graphicData uri="http://schemas.openxmlformats.org/presentationml/2006/ole">
            <mc:AlternateContent xmlns:mc="http://schemas.openxmlformats.org/markup-compatibility/2006">
              <mc:Choice xmlns:v="urn:schemas-microsoft-com:vml" Requires="v">
                <p:oleObj spid="_x0000_s10241" name="Microsoft Draw" r:id="rId5" imgW="2824163" imgH="1981200" progId="MSDraw">
                  <p:embed/>
                </p:oleObj>
              </mc:Choice>
              <mc:Fallback>
                <p:oleObj name="Microsoft Draw" r:id="rId5" imgW="2824163" imgH="1981200" progId="MSDraw">
                  <p:embed/>
                  <p:pic>
                    <p:nvPicPr>
                      <p:cNvPr id="3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157" y="1081932"/>
                        <a:ext cx="2025794" cy="1423270"/>
                      </a:xfrm>
                      <a:prstGeom prst="rect">
                        <a:avLst/>
                      </a:prstGeom>
                      <a:solidFill>
                        <a:schemeClr val="bg1"/>
                      </a:solidFill>
                    </p:spPr>
                  </p:pic>
                </p:oleObj>
              </mc:Fallback>
            </mc:AlternateContent>
          </a:graphicData>
        </a:graphic>
      </p:graphicFrame>
      <p:pic>
        <p:nvPicPr>
          <p:cNvPr id="38" name="Picture 37"/>
          <p:cNvPicPr/>
          <p:nvPr/>
        </p:nvPicPr>
        <p:blipFill>
          <a:blip r:embed="rId7">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39" name="TextBox 38">
            <a:extLst>
              <a:ext uri="{FF2B5EF4-FFF2-40B4-BE49-F238E27FC236}">
                <a16:creationId xmlns:a16="http://schemas.microsoft.com/office/drawing/2014/main" id="{50EDD2F4-9A98-4E46-A936-487676DA09BD}"/>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14" name="TextBox 13">
            <a:extLst>
              <a:ext uri="{FF2B5EF4-FFF2-40B4-BE49-F238E27FC236}">
                <a16:creationId xmlns:a16="http://schemas.microsoft.com/office/drawing/2014/main" id="{0DFE8C3C-18C4-864D-844F-6283A0627996}"/>
              </a:ext>
            </a:extLst>
          </p:cNvPr>
          <p:cNvSpPr txBox="1"/>
          <p:nvPr/>
        </p:nvSpPr>
        <p:spPr>
          <a:xfrm>
            <a:off x="2479964" y="654212"/>
            <a:ext cx="6664034" cy="1015663"/>
          </a:xfrm>
          <a:prstGeom prst="rect">
            <a:avLst/>
          </a:prstGeom>
          <a:noFill/>
        </p:spPr>
        <p:txBody>
          <a:bodyPr wrap="square" rtlCol="0">
            <a:spAutoFit/>
          </a:bodyPr>
          <a:lstStyle/>
          <a:p>
            <a:r>
              <a:rPr lang="en-US" sz="2000" dirty="0"/>
              <a:t>Looking at this sketch of axes again you’ll notice that the axis along which the wave is propagating is also assigned a vector </a:t>
            </a:r>
            <a:r>
              <a:rPr lang="en-US" sz="2000" b="1" i="1" dirty="0"/>
              <a:t>k</a:t>
            </a:r>
            <a:r>
              <a:rPr lang="en-US" sz="2000" dirty="0"/>
              <a:t>, the wavevector, and so really we should treat it as a vector. </a:t>
            </a:r>
            <a:endParaRPr lang="en-US" sz="2000" dirty="0">
              <a:solidFill>
                <a:srgbClr val="FF0000"/>
              </a:solidFill>
            </a:endParaRPr>
          </a:p>
        </p:txBody>
      </p:sp>
      <p:sp>
        <p:nvSpPr>
          <p:cNvPr id="17" name="TextBox 16">
            <a:extLst>
              <a:ext uri="{FF2B5EF4-FFF2-40B4-BE49-F238E27FC236}">
                <a16:creationId xmlns:a16="http://schemas.microsoft.com/office/drawing/2014/main" id="{0B1D6AF0-0382-134C-AD71-80FF4BD044D7}"/>
              </a:ext>
            </a:extLst>
          </p:cNvPr>
          <p:cNvSpPr txBox="1"/>
          <p:nvPr/>
        </p:nvSpPr>
        <p:spPr>
          <a:xfrm>
            <a:off x="137771" y="5872859"/>
            <a:ext cx="4629625" cy="338554"/>
          </a:xfrm>
          <a:prstGeom prst="rect">
            <a:avLst/>
          </a:prstGeom>
          <a:noFill/>
        </p:spPr>
        <p:txBody>
          <a:bodyPr wrap="square" rtlCol="0">
            <a:spAutoFit/>
          </a:bodyPr>
          <a:lstStyle/>
          <a:p>
            <a:r>
              <a:rPr lang="en-US" sz="1600" dirty="0"/>
              <a:t>From Wikipedia – Wave</a:t>
            </a:r>
          </a:p>
        </p:txBody>
      </p:sp>
      <p:sp>
        <p:nvSpPr>
          <p:cNvPr id="18" name="TextBox 17">
            <a:extLst>
              <a:ext uri="{FF2B5EF4-FFF2-40B4-BE49-F238E27FC236}">
                <a16:creationId xmlns:a16="http://schemas.microsoft.com/office/drawing/2014/main" id="{7A150601-0A61-4D4E-A84A-25243CEC58D2}"/>
              </a:ext>
            </a:extLst>
          </p:cNvPr>
          <p:cNvSpPr txBox="1"/>
          <p:nvPr/>
        </p:nvSpPr>
        <p:spPr>
          <a:xfrm>
            <a:off x="3773132" y="4530007"/>
            <a:ext cx="5343822" cy="1015663"/>
          </a:xfrm>
          <a:prstGeom prst="rect">
            <a:avLst/>
          </a:prstGeom>
          <a:noFill/>
        </p:spPr>
        <p:txBody>
          <a:bodyPr wrap="square" rtlCol="0">
            <a:spAutoFit/>
          </a:bodyPr>
          <a:lstStyle/>
          <a:p>
            <a:r>
              <a:rPr lang="en-US" sz="2000" dirty="0"/>
              <a:t>The </a:t>
            </a:r>
            <a:r>
              <a:rPr lang="en-US" sz="2000" b="1" dirty="0"/>
              <a:t>magnitude of the wavevector </a:t>
            </a:r>
            <a:r>
              <a:rPr lang="en-US" sz="2000" dirty="0"/>
              <a:t>is often called the wavenumber and is inversely proportional to the </a:t>
            </a:r>
            <a:r>
              <a:rPr lang="en-US" sz="2000" b="1" dirty="0"/>
              <a:t>wavelength</a:t>
            </a:r>
            <a:r>
              <a:rPr lang="en-US" sz="2000" dirty="0"/>
              <a:t>, 𝜆, of the wave.</a:t>
            </a:r>
          </a:p>
        </p:txBody>
      </p:sp>
      <p:pic>
        <p:nvPicPr>
          <p:cNvPr id="5" name="Picture 4">
            <a:extLst>
              <a:ext uri="{FF2B5EF4-FFF2-40B4-BE49-F238E27FC236}">
                <a16:creationId xmlns:a16="http://schemas.microsoft.com/office/drawing/2014/main" id="{BF086D51-2F71-754D-9BEF-FAA4079531EE}"/>
              </a:ext>
            </a:extLst>
          </p:cNvPr>
          <p:cNvPicPr>
            <a:picLocks noChangeAspect="1"/>
          </p:cNvPicPr>
          <p:nvPr/>
        </p:nvPicPr>
        <p:blipFill>
          <a:blip r:embed="rId8"/>
          <a:stretch>
            <a:fillRect/>
          </a:stretch>
        </p:blipFill>
        <p:spPr>
          <a:xfrm>
            <a:off x="5038488" y="5491805"/>
            <a:ext cx="1092200" cy="635000"/>
          </a:xfrm>
          <a:prstGeom prst="rect">
            <a:avLst/>
          </a:prstGeom>
        </p:spPr>
      </p:pic>
      <p:sp>
        <p:nvSpPr>
          <p:cNvPr id="22" name="TextBox 21">
            <a:extLst>
              <a:ext uri="{FF2B5EF4-FFF2-40B4-BE49-F238E27FC236}">
                <a16:creationId xmlns:a16="http://schemas.microsoft.com/office/drawing/2014/main" id="{AE174561-A652-D34B-8C1E-29666E500E14}"/>
              </a:ext>
            </a:extLst>
          </p:cNvPr>
          <p:cNvSpPr txBox="1"/>
          <p:nvPr/>
        </p:nvSpPr>
        <p:spPr>
          <a:xfrm>
            <a:off x="6454389" y="5623080"/>
            <a:ext cx="2388613" cy="369332"/>
          </a:xfrm>
          <a:prstGeom prst="rect">
            <a:avLst/>
          </a:prstGeom>
          <a:noFill/>
        </p:spPr>
        <p:txBody>
          <a:bodyPr wrap="square" rtlCol="0">
            <a:spAutoFit/>
          </a:bodyPr>
          <a:lstStyle/>
          <a:p>
            <a:r>
              <a:rPr lang="en-US" sz="1800" dirty="0">
                <a:solidFill>
                  <a:srgbClr val="FF0000"/>
                </a:solidFill>
              </a:rPr>
              <a:t>Units of inverse length</a:t>
            </a:r>
          </a:p>
        </p:txBody>
      </p:sp>
      <p:grpSp>
        <p:nvGrpSpPr>
          <p:cNvPr id="26" name="Group 25">
            <a:extLst>
              <a:ext uri="{FF2B5EF4-FFF2-40B4-BE49-F238E27FC236}">
                <a16:creationId xmlns:a16="http://schemas.microsoft.com/office/drawing/2014/main" id="{2132F7F7-A660-1B41-817C-443B3493DD19}"/>
              </a:ext>
            </a:extLst>
          </p:cNvPr>
          <p:cNvGrpSpPr/>
          <p:nvPr/>
        </p:nvGrpSpPr>
        <p:grpSpPr>
          <a:xfrm>
            <a:off x="2479964" y="2219692"/>
            <a:ext cx="5370866" cy="707886"/>
            <a:chOff x="3773132" y="1969391"/>
            <a:chExt cx="5370866" cy="707886"/>
          </a:xfrm>
        </p:grpSpPr>
        <p:sp>
          <p:nvSpPr>
            <p:cNvPr id="24" name="TextBox 23">
              <a:extLst>
                <a:ext uri="{FF2B5EF4-FFF2-40B4-BE49-F238E27FC236}">
                  <a16:creationId xmlns:a16="http://schemas.microsoft.com/office/drawing/2014/main" id="{F2519DB3-B06C-5943-B6D3-02285941C1B5}"/>
                </a:ext>
              </a:extLst>
            </p:cNvPr>
            <p:cNvSpPr txBox="1"/>
            <p:nvPr/>
          </p:nvSpPr>
          <p:spPr>
            <a:xfrm>
              <a:off x="3773132" y="1969391"/>
              <a:ext cx="5370866" cy="707886"/>
            </a:xfrm>
            <a:prstGeom prst="rect">
              <a:avLst/>
            </a:prstGeom>
            <a:noFill/>
          </p:spPr>
          <p:txBody>
            <a:bodyPr wrap="square" rtlCol="0">
              <a:spAutoFit/>
            </a:bodyPr>
            <a:lstStyle/>
            <a:p>
              <a:r>
                <a:rPr lang="en-US" sz="2000" dirty="0"/>
                <a:t>We know that we always have:</a:t>
              </a:r>
            </a:p>
            <a:p>
              <a:r>
                <a:rPr lang="en-US" sz="2000" dirty="0"/>
                <a:t>And in the absence of charges:</a:t>
              </a:r>
            </a:p>
          </p:txBody>
        </p:sp>
        <p:pic>
          <p:nvPicPr>
            <p:cNvPr id="8" name="Picture 7">
              <a:extLst>
                <a:ext uri="{FF2B5EF4-FFF2-40B4-BE49-F238E27FC236}">
                  <a16:creationId xmlns:a16="http://schemas.microsoft.com/office/drawing/2014/main" id="{F01F63A4-567B-8B4F-86D3-D98477F6345C}"/>
                </a:ext>
              </a:extLst>
            </p:cNvPr>
            <p:cNvPicPr>
              <a:picLocks noChangeAspect="1"/>
            </p:cNvPicPr>
            <p:nvPr/>
          </p:nvPicPr>
          <p:blipFill>
            <a:blip r:embed="rId9"/>
            <a:stretch>
              <a:fillRect/>
            </a:stretch>
          </p:blipFill>
          <p:spPr>
            <a:xfrm>
              <a:off x="7137117" y="2339562"/>
              <a:ext cx="1054100" cy="266700"/>
            </a:xfrm>
            <a:prstGeom prst="rect">
              <a:avLst/>
            </a:prstGeom>
          </p:spPr>
        </p:pic>
        <p:pic>
          <p:nvPicPr>
            <p:cNvPr id="9" name="Picture 8">
              <a:extLst>
                <a:ext uri="{FF2B5EF4-FFF2-40B4-BE49-F238E27FC236}">
                  <a16:creationId xmlns:a16="http://schemas.microsoft.com/office/drawing/2014/main" id="{45F388B3-F0C6-A346-AC07-F742AA2848F3}"/>
                </a:ext>
              </a:extLst>
            </p:cNvPr>
            <p:cNvPicPr>
              <a:picLocks noChangeAspect="1"/>
            </p:cNvPicPr>
            <p:nvPr/>
          </p:nvPicPr>
          <p:blipFill>
            <a:blip r:embed="rId10"/>
            <a:stretch>
              <a:fillRect/>
            </a:stretch>
          </p:blipFill>
          <p:spPr>
            <a:xfrm>
              <a:off x="7137117" y="2007049"/>
              <a:ext cx="1054100" cy="266700"/>
            </a:xfrm>
            <a:prstGeom prst="rect">
              <a:avLst/>
            </a:prstGeom>
          </p:spPr>
        </p:pic>
      </p:grpSp>
      <p:grpSp>
        <p:nvGrpSpPr>
          <p:cNvPr id="29" name="Group 28">
            <a:extLst>
              <a:ext uri="{FF2B5EF4-FFF2-40B4-BE49-F238E27FC236}">
                <a16:creationId xmlns:a16="http://schemas.microsoft.com/office/drawing/2014/main" id="{0FAB09B6-D28F-FB4B-8C64-FD21352ED971}"/>
              </a:ext>
            </a:extLst>
          </p:cNvPr>
          <p:cNvGrpSpPr/>
          <p:nvPr/>
        </p:nvGrpSpPr>
        <p:grpSpPr>
          <a:xfrm>
            <a:off x="3141241" y="3152152"/>
            <a:ext cx="4584700" cy="774700"/>
            <a:chOff x="3947813" y="3607581"/>
            <a:chExt cx="4584700" cy="774700"/>
          </a:xfrm>
        </p:grpSpPr>
        <p:pic>
          <p:nvPicPr>
            <p:cNvPr id="25" name="Picture 24">
              <a:extLst>
                <a:ext uri="{FF2B5EF4-FFF2-40B4-BE49-F238E27FC236}">
                  <a16:creationId xmlns:a16="http://schemas.microsoft.com/office/drawing/2014/main" id="{08EA57A7-E8D4-404B-A7F6-FB6586C2D563}"/>
                </a:ext>
              </a:extLst>
            </p:cNvPr>
            <p:cNvPicPr>
              <a:picLocks noChangeAspect="1"/>
            </p:cNvPicPr>
            <p:nvPr/>
          </p:nvPicPr>
          <p:blipFill>
            <a:blip r:embed="rId11"/>
            <a:stretch>
              <a:fillRect/>
            </a:stretch>
          </p:blipFill>
          <p:spPr>
            <a:xfrm>
              <a:off x="3947813" y="3607581"/>
              <a:ext cx="4584700" cy="774700"/>
            </a:xfrm>
            <a:prstGeom prst="rect">
              <a:avLst/>
            </a:prstGeom>
          </p:spPr>
        </p:pic>
        <p:cxnSp>
          <p:nvCxnSpPr>
            <p:cNvPr id="28" name="Straight Connector 27">
              <a:extLst>
                <a:ext uri="{FF2B5EF4-FFF2-40B4-BE49-F238E27FC236}">
                  <a16:creationId xmlns:a16="http://schemas.microsoft.com/office/drawing/2014/main" id="{A96C4877-C267-AB42-971B-9242364F0A6F}"/>
                </a:ext>
              </a:extLst>
            </p:cNvPr>
            <p:cNvCxnSpPr>
              <a:cxnSpLocks/>
            </p:cNvCxnSpPr>
            <p:nvPr/>
          </p:nvCxnSpPr>
          <p:spPr bwMode="auto">
            <a:xfrm flipV="1">
              <a:off x="5037542" y="3645935"/>
              <a:ext cx="533192" cy="665505"/>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58012288-3631-634B-84F7-3B4AAA0ECAEB}"/>
                </a:ext>
              </a:extLst>
            </p:cNvPr>
            <p:cNvCxnSpPr>
              <a:cxnSpLocks/>
            </p:cNvCxnSpPr>
            <p:nvPr/>
          </p:nvCxnSpPr>
          <p:spPr bwMode="auto">
            <a:xfrm flipV="1">
              <a:off x="5706971" y="3615205"/>
              <a:ext cx="533192" cy="665505"/>
            </a:xfrm>
            <a:prstGeom prst="line">
              <a:avLst/>
            </a:prstGeom>
            <a:solidFill>
              <a:schemeClr val="accent1"/>
            </a:solidFill>
            <a:ln w="19050" cap="flat" cmpd="sng" algn="ctr">
              <a:solidFill>
                <a:srgbClr val="FF0000"/>
              </a:solidFill>
              <a:prstDash val="solid"/>
              <a:round/>
              <a:headEnd type="none" w="med" len="med"/>
              <a:tailEnd type="none" w="med" len="med"/>
            </a:ln>
            <a:effectLst/>
          </p:spPr>
        </p:cxnSp>
      </p:grpSp>
      <p:pic>
        <p:nvPicPr>
          <p:cNvPr id="27" name="Picture 26">
            <a:extLst>
              <a:ext uri="{FF2B5EF4-FFF2-40B4-BE49-F238E27FC236}">
                <a16:creationId xmlns:a16="http://schemas.microsoft.com/office/drawing/2014/main" id="{15A17CF2-18D5-094A-B7E2-06DD77720012}"/>
              </a:ext>
            </a:extLst>
          </p:cNvPr>
          <p:cNvPicPr>
            <a:picLocks noChangeAspect="1"/>
          </p:cNvPicPr>
          <p:nvPr/>
        </p:nvPicPr>
        <p:blipFill>
          <a:blip r:embed="rId12"/>
          <a:stretch>
            <a:fillRect/>
          </a:stretch>
        </p:blipFill>
        <p:spPr>
          <a:xfrm>
            <a:off x="3852648" y="1704646"/>
            <a:ext cx="3568700" cy="431800"/>
          </a:xfrm>
          <a:prstGeom prst="rect">
            <a:avLst/>
          </a:prstGeom>
        </p:spPr>
      </p:pic>
      <p:sp>
        <p:nvSpPr>
          <p:cNvPr id="37" name="TextBox 36">
            <a:extLst>
              <a:ext uri="{FF2B5EF4-FFF2-40B4-BE49-F238E27FC236}">
                <a16:creationId xmlns:a16="http://schemas.microsoft.com/office/drawing/2014/main" id="{4CF3D6AF-7BA5-5A48-87F7-351893DB5678}"/>
              </a:ext>
            </a:extLst>
          </p:cNvPr>
          <p:cNvSpPr txBox="1"/>
          <p:nvPr/>
        </p:nvSpPr>
        <p:spPr>
          <a:xfrm>
            <a:off x="6297135" y="3594867"/>
            <a:ext cx="2325254" cy="338554"/>
          </a:xfrm>
          <a:prstGeom prst="rect">
            <a:avLst/>
          </a:prstGeom>
          <a:noFill/>
        </p:spPr>
        <p:txBody>
          <a:bodyPr wrap="square" rtlCol="0">
            <a:spAutoFit/>
          </a:bodyPr>
          <a:lstStyle/>
          <a:p>
            <a:r>
              <a:rPr lang="en-US" sz="1600" dirty="0">
                <a:solidFill>
                  <a:srgbClr val="FF0000"/>
                </a:solidFill>
              </a:rPr>
              <a:t>perpendicular vectors</a:t>
            </a:r>
          </a:p>
        </p:txBody>
      </p:sp>
      <p:sp>
        <p:nvSpPr>
          <p:cNvPr id="42" name="TextBox 41">
            <a:extLst>
              <a:ext uri="{FF2B5EF4-FFF2-40B4-BE49-F238E27FC236}">
                <a16:creationId xmlns:a16="http://schemas.microsoft.com/office/drawing/2014/main" id="{7C19DF5C-DFBE-4745-935C-EC4CEEA20259}"/>
              </a:ext>
            </a:extLst>
          </p:cNvPr>
          <p:cNvSpPr txBox="1"/>
          <p:nvPr/>
        </p:nvSpPr>
        <p:spPr>
          <a:xfrm>
            <a:off x="3960027" y="4092460"/>
            <a:ext cx="4930905" cy="400110"/>
          </a:xfrm>
          <a:prstGeom prst="rect">
            <a:avLst/>
          </a:prstGeom>
          <a:noFill/>
        </p:spPr>
        <p:txBody>
          <a:bodyPr wrap="square" rtlCol="0">
            <a:spAutoFit/>
          </a:bodyPr>
          <a:lstStyle/>
          <a:p>
            <a:pPr algn="ctr"/>
            <a:r>
              <a:rPr lang="en-US" sz="2000" dirty="0">
                <a:solidFill>
                  <a:srgbClr val="FF0000"/>
                </a:solidFill>
              </a:rPr>
              <a:t>Show the same is true for the magnetic field.</a:t>
            </a:r>
          </a:p>
        </p:txBody>
      </p:sp>
      <p:sp>
        <p:nvSpPr>
          <p:cNvPr id="30" name="Rectangle 29">
            <a:extLst>
              <a:ext uri="{FF2B5EF4-FFF2-40B4-BE49-F238E27FC236}">
                <a16:creationId xmlns:a16="http://schemas.microsoft.com/office/drawing/2014/main" id="{F9DE01B4-1679-4B4C-8291-1A71D8400D99}"/>
              </a:ext>
            </a:extLst>
          </p:cNvPr>
          <p:cNvSpPr/>
          <p:nvPr/>
        </p:nvSpPr>
        <p:spPr>
          <a:xfrm>
            <a:off x="2773043" y="2999418"/>
            <a:ext cx="5678230" cy="1038808"/>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2" name="Rectangle 31">
            <a:extLst>
              <a:ext uri="{FF2B5EF4-FFF2-40B4-BE49-F238E27FC236}">
                <a16:creationId xmlns:a16="http://schemas.microsoft.com/office/drawing/2014/main" id="{F544932D-5CFC-F946-A015-1652E5024885}"/>
              </a:ext>
            </a:extLst>
          </p:cNvPr>
          <p:cNvSpPr/>
          <p:nvPr/>
        </p:nvSpPr>
        <p:spPr>
          <a:xfrm>
            <a:off x="5735781" y="2210491"/>
            <a:ext cx="1326115" cy="728216"/>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9047709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Phase velocity (again)</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pic>
        <p:nvPicPr>
          <p:cNvPr id="38" name="Picture 37"/>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39" name="TextBox 38">
            <a:extLst>
              <a:ext uri="{FF2B5EF4-FFF2-40B4-BE49-F238E27FC236}">
                <a16:creationId xmlns:a16="http://schemas.microsoft.com/office/drawing/2014/main" id="{50EDD2F4-9A98-4E46-A936-487676DA09BD}"/>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41" name="TextBox 40">
            <a:extLst>
              <a:ext uri="{FF2B5EF4-FFF2-40B4-BE49-F238E27FC236}">
                <a16:creationId xmlns:a16="http://schemas.microsoft.com/office/drawing/2014/main" id="{13DBFC3F-7EAD-854E-BD27-0C9F7A4157A3}"/>
              </a:ext>
            </a:extLst>
          </p:cNvPr>
          <p:cNvSpPr txBox="1"/>
          <p:nvPr/>
        </p:nvSpPr>
        <p:spPr>
          <a:xfrm>
            <a:off x="3737106" y="6831542"/>
            <a:ext cx="5135432" cy="5632310"/>
          </a:xfrm>
          <a:prstGeom prst="rect">
            <a:avLst/>
          </a:prstGeom>
          <a:noFill/>
        </p:spPr>
        <p:txBody>
          <a:bodyPr wrap="square" rtlCol="0">
            <a:spAutoFit/>
          </a:bodyPr>
          <a:lstStyle/>
          <a:p>
            <a:pPr algn="just"/>
            <a:r>
              <a:rPr lang="en-US" dirty="0"/>
              <a:t>In our definition of a plane wave k is called the </a:t>
            </a:r>
            <a:r>
              <a:rPr lang="en-US" b="1" i="1" dirty="0"/>
              <a:t>wave-vector</a:t>
            </a:r>
            <a:r>
              <a:rPr lang="en-US" dirty="0"/>
              <a:t>. Its direction corresponds to the wave propagation axis, whilst its modulus is given by k=</a:t>
            </a:r>
            <a:r>
              <a:rPr lang="en-US" dirty="0">
                <a:latin typeface="Symbol" charset="2"/>
                <a:cs typeface="Symbol" charset="2"/>
              </a:rPr>
              <a:t>2p/l</a:t>
            </a:r>
            <a:r>
              <a:rPr lang="en-US" dirty="0"/>
              <a:t> with </a:t>
            </a:r>
            <a:r>
              <a:rPr lang="en-US" dirty="0">
                <a:latin typeface="Symbol" charset="2"/>
                <a:cs typeface="Symbol" charset="2"/>
              </a:rPr>
              <a:t>l</a:t>
            </a:r>
            <a:r>
              <a:rPr lang="en-US" dirty="0"/>
              <a:t> the </a:t>
            </a:r>
            <a:r>
              <a:rPr lang="en-US" b="1" i="1" dirty="0"/>
              <a:t>wavelength</a:t>
            </a:r>
            <a:r>
              <a:rPr lang="en-US" dirty="0"/>
              <a:t> of the wave. On the other hand, </a:t>
            </a:r>
            <a:r>
              <a:rPr lang="en-US" dirty="0">
                <a:latin typeface="Symbol" charset="2"/>
                <a:cs typeface="Symbol" charset="2"/>
              </a:rPr>
              <a:t>w</a:t>
            </a:r>
            <a:r>
              <a:rPr lang="en-US" dirty="0"/>
              <a:t> is the </a:t>
            </a:r>
            <a:r>
              <a:rPr lang="en-US" b="1" i="1" dirty="0"/>
              <a:t>frequency</a:t>
            </a:r>
            <a:r>
              <a:rPr lang="en-US" dirty="0"/>
              <a:t> of the wave, given by </a:t>
            </a:r>
            <a:r>
              <a:rPr lang="en-US" dirty="0">
                <a:latin typeface="Symbol" charset="2"/>
                <a:cs typeface="Symbol" charset="2"/>
              </a:rPr>
              <a:t>w</a:t>
            </a:r>
            <a:r>
              <a:rPr lang="en-US" dirty="0"/>
              <a:t> = 2</a:t>
            </a:r>
            <a:r>
              <a:rPr lang="en-US" dirty="0">
                <a:latin typeface="Symbol" charset="2"/>
                <a:cs typeface="Symbol" charset="2"/>
              </a:rPr>
              <a:t>p</a:t>
            </a:r>
            <a:r>
              <a:rPr lang="en-US" dirty="0"/>
              <a:t>/T, with T the </a:t>
            </a:r>
            <a:r>
              <a:rPr lang="en-US" b="1" i="1" dirty="0"/>
              <a:t>period</a:t>
            </a:r>
            <a:r>
              <a:rPr lang="en-US" dirty="0"/>
              <a:t>. </a:t>
            </a:r>
          </a:p>
          <a:p>
            <a:pPr algn="just"/>
            <a:r>
              <a:rPr lang="en-US" dirty="0"/>
              <a:t>	The ratio between these two 	quantities is called the phase 	velocity of the wave and it 	represents the speed at which 	one phase front of the wave 	propagates</a:t>
            </a:r>
          </a:p>
          <a:p>
            <a:pPr algn="just"/>
            <a:endParaRPr lang="en-US" dirty="0"/>
          </a:p>
        </p:txBody>
      </p:sp>
      <p:sp>
        <p:nvSpPr>
          <p:cNvPr id="14" name="TextBox 13">
            <a:extLst>
              <a:ext uri="{FF2B5EF4-FFF2-40B4-BE49-F238E27FC236}">
                <a16:creationId xmlns:a16="http://schemas.microsoft.com/office/drawing/2014/main" id="{0DFE8C3C-18C4-864D-844F-6283A0627996}"/>
              </a:ext>
            </a:extLst>
          </p:cNvPr>
          <p:cNvSpPr txBox="1"/>
          <p:nvPr/>
        </p:nvSpPr>
        <p:spPr>
          <a:xfrm>
            <a:off x="194986" y="679356"/>
            <a:ext cx="8637855" cy="707886"/>
          </a:xfrm>
          <a:prstGeom prst="rect">
            <a:avLst/>
          </a:prstGeom>
          <a:noFill/>
        </p:spPr>
        <p:txBody>
          <a:bodyPr wrap="square" rtlCol="0">
            <a:spAutoFit/>
          </a:bodyPr>
          <a:lstStyle/>
          <a:p>
            <a:r>
              <a:rPr lang="en-US" sz="2000" dirty="0"/>
              <a:t>Both the wavenumber and the angular frequency of the wave appear inside the phase term in our mathematical expression for the wave. </a:t>
            </a:r>
          </a:p>
        </p:txBody>
      </p:sp>
      <p:pic>
        <p:nvPicPr>
          <p:cNvPr id="19" name="Picture 18">
            <a:extLst>
              <a:ext uri="{FF2B5EF4-FFF2-40B4-BE49-F238E27FC236}">
                <a16:creationId xmlns:a16="http://schemas.microsoft.com/office/drawing/2014/main" id="{6AEAB2A7-F519-414F-B269-664A18F15522}"/>
              </a:ext>
            </a:extLst>
          </p:cNvPr>
          <p:cNvPicPr>
            <a:picLocks noChangeAspect="1"/>
          </p:cNvPicPr>
          <p:nvPr/>
        </p:nvPicPr>
        <p:blipFill>
          <a:blip r:embed="rId4"/>
          <a:stretch>
            <a:fillRect/>
          </a:stretch>
        </p:blipFill>
        <p:spPr>
          <a:xfrm>
            <a:off x="2660650" y="1672481"/>
            <a:ext cx="3517900" cy="381000"/>
          </a:xfrm>
          <a:prstGeom prst="rect">
            <a:avLst/>
          </a:prstGeom>
        </p:spPr>
      </p:pic>
      <p:sp>
        <p:nvSpPr>
          <p:cNvPr id="28" name="TextBox 27">
            <a:extLst>
              <a:ext uri="{FF2B5EF4-FFF2-40B4-BE49-F238E27FC236}">
                <a16:creationId xmlns:a16="http://schemas.microsoft.com/office/drawing/2014/main" id="{9A2F32E2-3872-5344-A5C8-002124D96F22}"/>
              </a:ext>
            </a:extLst>
          </p:cNvPr>
          <p:cNvSpPr txBox="1"/>
          <p:nvPr/>
        </p:nvSpPr>
        <p:spPr>
          <a:xfrm>
            <a:off x="4090978" y="1302218"/>
            <a:ext cx="3158838" cy="338554"/>
          </a:xfrm>
          <a:prstGeom prst="rect">
            <a:avLst/>
          </a:prstGeom>
          <a:noFill/>
        </p:spPr>
        <p:txBody>
          <a:bodyPr wrap="square" rtlCol="0">
            <a:spAutoFit/>
          </a:bodyPr>
          <a:lstStyle/>
          <a:p>
            <a:r>
              <a:rPr lang="en-US" sz="1600" dirty="0">
                <a:solidFill>
                  <a:srgbClr val="FF0000"/>
                </a:solidFill>
              </a:rPr>
              <a:t>Phase of wave - dimensionless</a:t>
            </a:r>
          </a:p>
        </p:txBody>
      </p:sp>
      <p:sp>
        <p:nvSpPr>
          <p:cNvPr id="29" name="Rounded Rectangle 28">
            <a:extLst>
              <a:ext uri="{FF2B5EF4-FFF2-40B4-BE49-F238E27FC236}">
                <a16:creationId xmlns:a16="http://schemas.microsoft.com/office/drawing/2014/main" id="{356FAB5A-978A-E54E-AF6A-FED156FA7EAD}"/>
              </a:ext>
            </a:extLst>
          </p:cNvPr>
          <p:cNvSpPr/>
          <p:nvPr/>
        </p:nvSpPr>
        <p:spPr>
          <a:xfrm>
            <a:off x="4815811" y="1648534"/>
            <a:ext cx="1085089" cy="499406"/>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 name="AutoShape 2" descr="Graphs of Sine, Cosine and Tangent">
            <a:extLst>
              <a:ext uri="{FF2B5EF4-FFF2-40B4-BE49-F238E27FC236}">
                <a16:creationId xmlns:a16="http://schemas.microsoft.com/office/drawing/2014/main" id="{CBDE5443-B672-314C-9AB6-3B3EF14DC54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912CA01E-8BB1-0C49-A7AD-64AC65822773}"/>
              </a:ext>
            </a:extLst>
          </p:cNvPr>
          <p:cNvGrpSpPr/>
          <p:nvPr/>
        </p:nvGrpSpPr>
        <p:grpSpPr>
          <a:xfrm>
            <a:off x="9272334" y="2258588"/>
            <a:ext cx="8695946" cy="1015663"/>
            <a:chOff x="176592" y="2752742"/>
            <a:chExt cx="8695946" cy="1015663"/>
          </a:xfrm>
        </p:grpSpPr>
        <p:sp>
          <p:nvSpPr>
            <p:cNvPr id="18" name="TextBox 17">
              <a:extLst>
                <a:ext uri="{FF2B5EF4-FFF2-40B4-BE49-F238E27FC236}">
                  <a16:creationId xmlns:a16="http://schemas.microsoft.com/office/drawing/2014/main" id="{7A150601-0A61-4D4E-A84A-25243CEC58D2}"/>
                </a:ext>
              </a:extLst>
            </p:cNvPr>
            <p:cNvSpPr txBox="1"/>
            <p:nvPr/>
          </p:nvSpPr>
          <p:spPr>
            <a:xfrm>
              <a:off x="176592" y="2752742"/>
              <a:ext cx="8695946" cy="1015663"/>
            </a:xfrm>
            <a:prstGeom prst="rect">
              <a:avLst/>
            </a:prstGeom>
            <a:noFill/>
          </p:spPr>
          <p:txBody>
            <a:bodyPr wrap="square" rtlCol="0">
              <a:spAutoFit/>
            </a:bodyPr>
            <a:lstStyle/>
            <a:p>
              <a:r>
                <a:rPr lang="en-US" sz="2000" dirty="0"/>
                <a:t>This argument represents where we are in our wave:</a:t>
              </a:r>
            </a:p>
            <a:p>
              <a:pPr marL="342900" indent="-342900">
                <a:buFontTx/>
                <a:buChar char="-"/>
              </a:pPr>
              <a:r>
                <a:rPr lang="en-US" sz="2000" dirty="0"/>
                <a:t>Crest of the wave</a:t>
              </a:r>
            </a:p>
            <a:p>
              <a:pPr marL="342900" indent="-342900">
                <a:buFontTx/>
                <a:buChar char="-"/>
              </a:pPr>
              <a:r>
                <a:rPr lang="en-US" sz="2000" dirty="0"/>
                <a:t>Trough of the wave</a:t>
              </a:r>
            </a:p>
          </p:txBody>
        </p:sp>
        <p:pic>
          <p:nvPicPr>
            <p:cNvPr id="12" name="Picture 11">
              <a:extLst>
                <a:ext uri="{FF2B5EF4-FFF2-40B4-BE49-F238E27FC236}">
                  <a16:creationId xmlns:a16="http://schemas.microsoft.com/office/drawing/2014/main" id="{79FE4DB8-4D65-1C46-83E7-9DCDDD5E5647}"/>
                </a:ext>
              </a:extLst>
            </p:cNvPr>
            <p:cNvPicPr>
              <a:picLocks noChangeAspect="1"/>
            </p:cNvPicPr>
            <p:nvPr/>
          </p:nvPicPr>
          <p:blipFill>
            <a:blip r:embed="rId5"/>
            <a:stretch>
              <a:fillRect/>
            </a:stretch>
          </p:blipFill>
          <p:spPr>
            <a:xfrm>
              <a:off x="2922079" y="3155949"/>
              <a:ext cx="2273300" cy="241300"/>
            </a:xfrm>
            <a:prstGeom prst="rect">
              <a:avLst/>
            </a:prstGeom>
          </p:spPr>
        </p:pic>
        <p:pic>
          <p:nvPicPr>
            <p:cNvPr id="30" name="Picture 29">
              <a:extLst>
                <a:ext uri="{FF2B5EF4-FFF2-40B4-BE49-F238E27FC236}">
                  <a16:creationId xmlns:a16="http://schemas.microsoft.com/office/drawing/2014/main" id="{BC993A23-76F4-4942-BB41-7293A163ACA3}"/>
                </a:ext>
              </a:extLst>
            </p:cNvPr>
            <p:cNvPicPr>
              <a:picLocks noChangeAspect="1"/>
            </p:cNvPicPr>
            <p:nvPr/>
          </p:nvPicPr>
          <p:blipFill>
            <a:blip r:embed="rId6"/>
            <a:stretch>
              <a:fillRect/>
            </a:stretch>
          </p:blipFill>
          <p:spPr>
            <a:xfrm>
              <a:off x="2896679" y="3487473"/>
              <a:ext cx="2298700" cy="241300"/>
            </a:xfrm>
            <a:prstGeom prst="rect">
              <a:avLst/>
            </a:prstGeom>
          </p:spPr>
        </p:pic>
      </p:grpSp>
      <p:sp>
        <p:nvSpPr>
          <p:cNvPr id="43" name="TextBox 42">
            <a:extLst>
              <a:ext uri="{FF2B5EF4-FFF2-40B4-BE49-F238E27FC236}">
                <a16:creationId xmlns:a16="http://schemas.microsoft.com/office/drawing/2014/main" id="{93A91F14-B502-F143-A487-55DE43D32267}"/>
              </a:ext>
            </a:extLst>
          </p:cNvPr>
          <p:cNvSpPr txBox="1"/>
          <p:nvPr/>
        </p:nvSpPr>
        <p:spPr>
          <a:xfrm>
            <a:off x="197970" y="5266342"/>
            <a:ext cx="8748055" cy="707886"/>
          </a:xfrm>
          <a:prstGeom prst="rect">
            <a:avLst/>
          </a:prstGeom>
          <a:noFill/>
        </p:spPr>
        <p:txBody>
          <a:bodyPr wrap="square" rtlCol="0">
            <a:spAutoFit/>
          </a:bodyPr>
          <a:lstStyle/>
          <a:p>
            <a:r>
              <a:rPr lang="en-US" sz="2000" dirty="0"/>
              <a:t>The velocity with which a fixed phase point on our wave propagates is called the phase velocity and it is equal to           - this is also called </a:t>
            </a:r>
            <a:r>
              <a:rPr lang="en-US" sz="2000" b="1" dirty="0"/>
              <a:t>‘the speed of light’.</a:t>
            </a:r>
          </a:p>
        </p:txBody>
      </p:sp>
      <p:pic>
        <p:nvPicPr>
          <p:cNvPr id="36" name="Picture 35">
            <a:extLst>
              <a:ext uri="{FF2B5EF4-FFF2-40B4-BE49-F238E27FC236}">
                <a16:creationId xmlns:a16="http://schemas.microsoft.com/office/drawing/2014/main" id="{2E470372-1B28-4D41-95E9-7448D9A05E35}"/>
              </a:ext>
            </a:extLst>
          </p:cNvPr>
          <p:cNvPicPr>
            <a:picLocks noChangeAspect="1"/>
          </p:cNvPicPr>
          <p:nvPr/>
        </p:nvPicPr>
        <p:blipFill>
          <a:blip r:embed="rId7"/>
          <a:stretch>
            <a:fillRect/>
          </a:stretch>
        </p:blipFill>
        <p:spPr>
          <a:xfrm>
            <a:off x="3659178" y="5665508"/>
            <a:ext cx="431800" cy="266700"/>
          </a:xfrm>
          <a:prstGeom prst="rect">
            <a:avLst/>
          </a:prstGeom>
        </p:spPr>
      </p:pic>
      <p:sp>
        <p:nvSpPr>
          <p:cNvPr id="44" name="TextBox 43">
            <a:extLst>
              <a:ext uri="{FF2B5EF4-FFF2-40B4-BE49-F238E27FC236}">
                <a16:creationId xmlns:a16="http://schemas.microsoft.com/office/drawing/2014/main" id="{862C8306-F752-8E49-A94D-796DDD2780F9}"/>
              </a:ext>
            </a:extLst>
          </p:cNvPr>
          <p:cNvSpPr txBox="1"/>
          <p:nvPr/>
        </p:nvSpPr>
        <p:spPr>
          <a:xfrm>
            <a:off x="38391" y="6914909"/>
            <a:ext cx="3836687" cy="1938992"/>
          </a:xfrm>
          <a:prstGeom prst="rect">
            <a:avLst/>
          </a:prstGeom>
          <a:noFill/>
        </p:spPr>
        <p:txBody>
          <a:bodyPr wrap="square" rtlCol="0">
            <a:spAutoFit/>
          </a:bodyPr>
          <a:lstStyle/>
          <a:p>
            <a:r>
              <a:rPr lang="en-US" sz="2000" dirty="0"/>
              <a:t>But this is a snapshot of our electric field – we know it is propagating to increasing z.  We know that in time period, </a:t>
            </a:r>
            <a:r>
              <a:rPr lang="en-US" sz="2000" i="1" dirty="0"/>
              <a:t>T</a:t>
            </a:r>
            <a:r>
              <a:rPr lang="en-US" sz="2000" dirty="0"/>
              <a:t>, our wave will have propagated distance, 𝜆, so our velocity is 𝜆/T.</a:t>
            </a:r>
          </a:p>
        </p:txBody>
      </p:sp>
      <p:pic>
        <p:nvPicPr>
          <p:cNvPr id="23560" name="Picture 8">
            <a:extLst>
              <a:ext uri="{FF2B5EF4-FFF2-40B4-BE49-F238E27FC236}">
                <a16:creationId xmlns:a16="http://schemas.microsoft.com/office/drawing/2014/main" id="{1A5D04C6-C88D-984E-8000-D9ECCA3CDC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861" y="3072184"/>
            <a:ext cx="3875078" cy="2268338"/>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2159AACC-BB0F-1D4F-9F3C-FEB9415ED1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02056" y="3102515"/>
            <a:ext cx="3875078" cy="2277790"/>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DAD964C-E815-1B47-8C12-B67AC4AFE9E4}"/>
              </a:ext>
            </a:extLst>
          </p:cNvPr>
          <p:cNvSpPr txBox="1"/>
          <p:nvPr/>
        </p:nvSpPr>
        <p:spPr>
          <a:xfrm>
            <a:off x="3978379" y="3369011"/>
            <a:ext cx="1048116" cy="646331"/>
          </a:xfrm>
          <a:prstGeom prst="rect">
            <a:avLst/>
          </a:prstGeom>
          <a:noFill/>
        </p:spPr>
        <p:txBody>
          <a:bodyPr wrap="square" rtlCol="0">
            <a:spAutoFit/>
          </a:bodyPr>
          <a:lstStyle/>
          <a:p>
            <a:pPr algn="ctr"/>
            <a:r>
              <a:rPr lang="en-US" sz="1800" dirty="0"/>
              <a:t>After time T/2</a:t>
            </a:r>
          </a:p>
        </p:txBody>
      </p:sp>
      <p:cxnSp>
        <p:nvCxnSpPr>
          <p:cNvPr id="53" name="Straight Arrow Connector 52">
            <a:extLst>
              <a:ext uri="{FF2B5EF4-FFF2-40B4-BE49-F238E27FC236}">
                <a16:creationId xmlns:a16="http://schemas.microsoft.com/office/drawing/2014/main" id="{3EF14B19-3767-5D44-BC3A-706E7C899E1E}"/>
              </a:ext>
            </a:extLst>
          </p:cNvPr>
          <p:cNvCxnSpPr>
            <a:cxnSpLocks/>
          </p:cNvCxnSpPr>
          <p:nvPr/>
        </p:nvCxnSpPr>
        <p:spPr bwMode="auto">
          <a:xfrm>
            <a:off x="4090978" y="4312304"/>
            <a:ext cx="633422"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5" name="TextBox 54">
            <a:extLst>
              <a:ext uri="{FF2B5EF4-FFF2-40B4-BE49-F238E27FC236}">
                <a16:creationId xmlns:a16="http://schemas.microsoft.com/office/drawing/2014/main" id="{2B7BE36E-6558-9D42-9149-DCC7C2ED7340}"/>
              </a:ext>
            </a:extLst>
          </p:cNvPr>
          <p:cNvSpPr txBox="1"/>
          <p:nvPr/>
        </p:nvSpPr>
        <p:spPr>
          <a:xfrm>
            <a:off x="185789" y="2286035"/>
            <a:ext cx="8695946" cy="707886"/>
          </a:xfrm>
          <a:prstGeom prst="rect">
            <a:avLst/>
          </a:prstGeom>
          <a:noFill/>
        </p:spPr>
        <p:txBody>
          <a:bodyPr wrap="square" rtlCol="0">
            <a:spAutoFit/>
          </a:bodyPr>
          <a:lstStyle/>
          <a:p>
            <a:r>
              <a:rPr lang="en-US" sz="2000" dirty="0"/>
              <a:t>This argument represents where we are in our wave – we are travelling with the wave. </a:t>
            </a:r>
          </a:p>
        </p:txBody>
      </p:sp>
    </p:spTree>
    <p:extLst>
      <p:ext uri="{BB962C8B-B14F-4D97-AF65-F5344CB8AC3E}">
        <p14:creationId xmlns:p14="http://schemas.microsoft.com/office/powerpoint/2010/main" val="2963657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Refractive index</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01759" y="773644"/>
            <a:ext cx="8790850" cy="3170099"/>
          </a:xfrm>
          <a:prstGeom prst="rect">
            <a:avLst/>
          </a:prstGeom>
          <a:noFill/>
        </p:spPr>
        <p:txBody>
          <a:bodyPr wrap="square" rtlCol="0">
            <a:spAutoFit/>
          </a:bodyPr>
          <a:lstStyle/>
          <a:p>
            <a:r>
              <a:rPr lang="en-US" sz="2000" dirty="0"/>
              <a:t>We know that the speed of light in vacuum is given by:</a:t>
            </a:r>
          </a:p>
          <a:p>
            <a:endParaRPr lang="en-US" sz="2000" dirty="0"/>
          </a:p>
          <a:p>
            <a:r>
              <a:rPr lang="en-US" sz="2000" dirty="0"/>
              <a:t>whilst in a medium it is given by: </a:t>
            </a:r>
          </a:p>
          <a:p>
            <a:endParaRPr lang="en-US" sz="2000" dirty="0"/>
          </a:p>
          <a:p>
            <a:endParaRPr lang="en-US" sz="2000" dirty="0"/>
          </a:p>
          <a:p>
            <a:r>
              <a:rPr lang="en-US" sz="2000" dirty="0"/>
              <a:t>The ratio of the speeds is                               which is called the </a:t>
            </a:r>
            <a:r>
              <a:rPr lang="en-US" sz="2000" b="1" dirty="0"/>
              <a:t>refractive index </a:t>
            </a:r>
            <a:r>
              <a:rPr lang="en-US" sz="2000" dirty="0"/>
              <a:t>of the material.</a:t>
            </a:r>
          </a:p>
          <a:p>
            <a:endParaRPr lang="en-US" sz="2000" dirty="0"/>
          </a:p>
          <a:p>
            <a:r>
              <a:rPr lang="en-US" sz="2000" dirty="0"/>
              <a:t>Note that since, in the optical frequency region (𝜆 : 400-700 nm), </a:t>
            </a:r>
            <a:r>
              <a:rPr lang="en-US" sz="2000" dirty="0" err="1">
                <a:latin typeface="Symbol" charset="2"/>
                <a:cs typeface="Symbol" charset="2"/>
              </a:rPr>
              <a:t>m</a:t>
            </a:r>
            <a:r>
              <a:rPr lang="en-US" sz="2000" baseline="-25000" dirty="0" err="1"/>
              <a:t>r</a:t>
            </a:r>
            <a:r>
              <a:rPr lang="en-US" sz="2000" dirty="0"/>
              <a:t> ~ 1, this is usually simplified to : </a:t>
            </a:r>
          </a:p>
        </p:txBody>
      </p:sp>
      <p:graphicFrame>
        <p:nvGraphicFramePr>
          <p:cNvPr id="11" name="Object 10"/>
          <p:cNvGraphicFramePr>
            <a:graphicFrameLocks noChangeAspect="1"/>
          </p:cNvGraphicFramePr>
          <p:nvPr>
            <p:extLst>
              <p:ext uri="{D42A27DB-BD31-4B8C-83A1-F6EECF244321}">
                <p14:modId xmlns:p14="http://schemas.microsoft.com/office/powerpoint/2010/main" val="1684744423"/>
              </p:ext>
            </p:extLst>
          </p:nvPr>
        </p:nvGraphicFramePr>
        <p:xfrm>
          <a:off x="5833792" y="670483"/>
          <a:ext cx="2936291" cy="755046"/>
        </p:xfrm>
        <a:graphic>
          <a:graphicData uri="http://schemas.openxmlformats.org/presentationml/2006/ole">
            <mc:AlternateContent xmlns:mc="http://schemas.openxmlformats.org/markup-compatibility/2006">
              <mc:Choice xmlns:v="urn:schemas-microsoft-com:vml" Requires="v">
                <p:oleObj spid="_x0000_s11265" name="Equation" r:id="rId4" imgW="1778000" imgH="457200" progId="Equation.3">
                  <p:embed/>
                </p:oleObj>
              </mc:Choice>
              <mc:Fallback>
                <p:oleObj name="Equation" r:id="rId4" imgW="1778000" imgH="457200" progId="Equation.3">
                  <p:embed/>
                  <p:pic>
                    <p:nvPicPr>
                      <p:cNvPr id="11" name="Object 10"/>
                      <p:cNvPicPr/>
                      <p:nvPr/>
                    </p:nvPicPr>
                    <p:blipFill>
                      <a:blip r:embed="rId5"/>
                      <a:stretch>
                        <a:fillRect/>
                      </a:stretch>
                    </p:blipFill>
                    <p:spPr>
                      <a:xfrm>
                        <a:off x="5833792" y="670483"/>
                        <a:ext cx="2936291" cy="755046"/>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309939763"/>
              </p:ext>
            </p:extLst>
          </p:nvPr>
        </p:nvGraphicFramePr>
        <p:xfrm>
          <a:off x="2866515" y="2153862"/>
          <a:ext cx="1719774" cy="750153"/>
        </p:xfrm>
        <a:graphic>
          <a:graphicData uri="http://schemas.openxmlformats.org/presentationml/2006/ole">
            <mc:AlternateContent xmlns:mc="http://schemas.openxmlformats.org/markup-compatibility/2006">
              <mc:Choice xmlns:v="urn:schemas-microsoft-com:vml" Requires="v">
                <p:oleObj spid="_x0000_s11266" name="Equation" r:id="rId6" imgW="901700" imgH="393700" progId="Equation.3">
                  <p:embed/>
                </p:oleObj>
              </mc:Choice>
              <mc:Fallback>
                <p:oleObj name="Equation" r:id="rId6" imgW="901700" imgH="393700" progId="Equation.3">
                  <p:embed/>
                  <p:pic>
                    <p:nvPicPr>
                      <p:cNvPr id="3" name="Object 2"/>
                      <p:cNvPicPr/>
                      <p:nvPr/>
                    </p:nvPicPr>
                    <p:blipFill>
                      <a:blip r:embed="rId7"/>
                      <a:stretch>
                        <a:fillRect/>
                      </a:stretch>
                    </p:blipFill>
                    <p:spPr>
                      <a:xfrm>
                        <a:off x="2866515" y="2153862"/>
                        <a:ext cx="1719774" cy="750153"/>
                      </a:xfrm>
                      <a:prstGeom prst="rect">
                        <a:avLst/>
                      </a:prstGeom>
                      <a:solidFill>
                        <a:srgbClr val="FFFF00"/>
                      </a:solidFill>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52091625"/>
              </p:ext>
            </p:extLst>
          </p:nvPr>
        </p:nvGraphicFramePr>
        <p:xfrm>
          <a:off x="3233877" y="3682976"/>
          <a:ext cx="985049" cy="492525"/>
        </p:xfrm>
        <a:graphic>
          <a:graphicData uri="http://schemas.openxmlformats.org/presentationml/2006/ole">
            <mc:AlternateContent xmlns:mc="http://schemas.openxmlformats.org/markup-compatibility/2006">
              <mc:Choice xmlns:v="urn:schemas-microsoft-com:vml" Requires="v">
                <p:oleObj spid="_x0000_s11267" name="Equation" r:id="rId8" imgW="508000" imgH="254000" progId="Equation.3">
                  <p:embed/>
                </p:oleObj>
              </mc:Choice>
              <mc:Fallback>
                <p:oleObj name="Equation" r:id="rId8" imgW="508000" imgH="254000" progId="Equation.3">
                  <p:embed/>
                  <p:pic>
                    <p:nvPicPr>
                      <p:cNvPr id="16" name="Object 15"/>
                      <p:cNvPicPr/>
                      <p:nvPr/>
                    </p:nvPicPr>
                    <p:blipFill>
                      <a:blip r:embed="rId9"/>
                      <a:stretch>
                        <a:fillRect/>
                      </a:stretch>
                    </p:blipFill>
                    <p:spPr>
                      <a:xfrm>
                        <a:off x="3233877" y="3682976"/>
                        <a:ext cx="985049" cy="492525"/>
                      </a:xfrm>
                      <a:prstGeom prst="rect">
                        <a:avLst/>
                      </a:prstGeom>
                      <a:solidFill>
                        <a:srgbClr val="FFFF00"/>
                      </a:solidFill>
                    </p:spPr>
                  </p:pic>
                </p:oleObj>
              </mc:Fallback>
            </mc:AlternateContent>
          </a:graphicData>
        </a:graphic>
      </p:graphicFrame>
      <p:sp>
        <p:nvSpPr>
          <p:cNvPr id="17" name="TextBox 16">
            <a:extLst>
              <a:ext uri="{FF2B5EF4-FFF2-40B4-BE49-F238E27FC236}">
                <a16:creationId xmlns:a16="http://schemas.microsoft.com/office/drawing/2014/main" id="{22182424-EB05-7444-A6E6-D86C09E16913}"/>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19" name="TextBox 18">
            <a:extLst>
              <a:ext uri="{FF2B5EF4-FFF2-40B4-BE49-F238E27FC236}">
                <a16:creationId xmlns:a16="http://schemas.microsoft.com/office/drawing/2014/main" id="{4EB27B8F-0691-204A-AEC5-0637CDBF148B}"/>
              </a:ext>
            </a:extLst>
          </p:cNvPr>
          <p:cNvSpPr txBox="1"/>
          <p:nvPr/>
        </p:nvSpPr>
        <p:spPr>
          <a:xfrm>
            <a:off x="101759" y="4331716"/>
            <a:ext cx="8748055" cy="1015663"/>
          </a:xfrm>
          <a:prstGeom prst="rect">
            <a:avLst/>
          </a:prstGeom>
          <a:noFill/>
        </p:spPr>
        <p:txBody>
          <a:bodyPr wrap="square" rtlCol="0">
            <a:spAutoFit/>
          </a:bodyPr>
          <a:lstStyle/>
          <a:p>
            <a:r>
              <a:rPr lang="en-US" sz="2000" dirty="0"/>
              <a:t>But importantly, remember the phase velocity in a medium is dependent on the frequency of the light, because the permittivity of a material is not constant – we’ll do more on this in a couple of lectures time.</a:t>
            </a:r>
          </a:p>
        </p:txBody>
      </p:sp>
      <p:sp>
        <p:nvSpPr>
          <p:cNvPr id="20" name="TextBox 19">
            <a:extLst>
              <a:ext uri="{FF2B5EF4-FFF2-40B4-BE49-F238E27FC236}">
                <a16:creationId xmlns:a16="http://schemas.microsoft.com/office/drawing/2014/main" id="{87224A86-6B35-0D4A-A132-BCF4777B4064}"/>
              </a:ext>
            </a:extLst>
          </p:cNvPr>
          <p:cNvSpPr txBox="1"/>
          <p:nvPr/>
        </p:nvSpPr>
        <p:spPr>
          <a:xfrm>
            <a:off x="101758" y="5413504"/>
            <a:ext cx="9042240" cy="707886"/>
          </a:xfrm>
          <a:prstGeom prst="rect">
            <a:avLst/>
          </a:prstGeom>
          <a:noFill/>
        </p:spPr>
        <p:txBody>
          <a:bodyPr wrap="square" rtlCol="0">
            <a:spAutoFit/>
          </a:bodyPr>
          <a:lstStyle/>
          <a:p>
            <a:r>
              <a:rPr lang="en-US" sz="2000" dirty="0"/>
              <a:t>The refractive index is a great tool to determine how light behaves when it propagates between media.  You’ll look at this more in the optics section.</a:t>
            </a:r>
          </a:p>
        </p:txBody>
      </p:sp>
      <p:grpSp>
        <p:nvGrpSpPr>
          <p:cNvPr id="7" name="Group 6">
            <a:extLst>
              <a:ext uri="{FF2B5EF4-FFF2-40B4-BE49-F238E27FC236}">
                <a16:creationId xmlns:a16="http://schemas.microsoft.com/office/drawing/2014/main" id="{93DA745C-EEE7-5A44-98F3-52F9D31BC8C4}"/>
              </a:ext>
            </a:extLst>
          </p:cNvPr>
          <p:cNvGrpSpPr/>
          <p:nvPr/>
        </p:nvGrpSpPr>
        <p:grpSpPr>
          <a:xfrm>
            <a:off x="3726402" y="1242262"/>
            <a:ext cx="1472767" cy="750153"/>
            <a:chOff x="3726402" y="1242262"/>
            <a:chExt cx="1472767" cy="750153"/>
          </a:xfrm>
        </p:grpSpPr>
        <p:graphicFrame>
          <p:nvGraphicFramePr>
            <p:cNvPr id="14" name="Object 13"/>
            <p:cNvGraphicFramePr>
              <a:graphicFrameLocks noChangeAspect="1"/>
            </p:cNvGraphicFramePr>
            <p:nvPr>
              <p:extLst>
                <p:ext uri="{D42A27DB-BD31-4B8C-83A1-F6EECF244321}">
                  <p14:modId xmlns:p14="http://schemas.microsoft.com/office/powerpoint/2010/main" val="3660372225"/>
                </p:ext>
              </p:extLst>
            </p:nvPr>
          </p:nvGraphicFramePr>
          <p:xfrm>
            <a:off x="3726402" y="1242262"/>
            <a:ext cx="1371007" cy="750153"/>
          </p:xfrm>
          <a:graphic>
            <a:graphicData uri="http://schemas.openxmlformats.org/presentationml/2006/ole">
              <mc:AlternateContent xmlns:mc="http://schemas.openxmlformats.org/markup-compatibility/2006">
                <mc:Choice xmlns:v="urn:schemas-microsoft-com:vml" Requires="v">
                  <p:oleObj spid="_x0000_s11268" name="Equation" r:id="rId10" imgW="812800" imgH="444500" progId="Equation.3">
                    <p:embed/>
                  </p:oleObj>
                </mc:Choice>
                <mc:Fallback>
                  <p:oleObj name="Equation" r:id="rId10" imgW="812800" imgH="444500" progId="Equation.3">
                    <p:embed/>
                    <p:pic>
                      <p:nvPicPr>
                        <p:cNvPr id="14" name="Object 13"/>
                        <p:cNvPicPr/>
                        <p:nvPr/>
                      </p:nvPicPr>
                      <p:blipFill>
                        <a:blip r:embed="rId11"/>
                        <a:stretch>
                          <a:fillRect/>
                        </a:stretch>
                      </p:blipFill>
                      <p:spPr>
                        <a:xfrm>
                          <a:off x="3726402" y="1242262"/>
                          <a:ext cx="1371007" cy="750153"/>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FAE269DB-5FA0-4B4F-9776-74E783F90476}"/>
                </a:ext>
              </a:extLst>
            </p:cNvPr>
            <p:cNvSpPr/>
            <p:nvPr/>
          </p:nvSpPr>
          <p:spPr>
            <a:xfrm>
              <a:off x="4741494" y="1390457"/>
              <a:ext cx="457675" cy="401306"/>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18" name="Rectangle 17">
            <a:extLst>
              <a:ext uri="{FF2B5EF4-FFF2-40B4-BE49-F238E27FC236}">
                <a16:creationId xmlns:a16="http://schemas.microsoft.com/office/drawing/2014/main" id="{04F9AFA9-433C-1947-8C41-0BE558EF80A0}"/>
              </a:ext>
            </a:extLst>
          </p:cNvPr>
          <p:cNvSpPr/>
          <p:nvPr/>
        </p:nvSpPr>
        <p:spPr>
          <a:xfrm>
            <a:off x="2866515" y="2155492"/>
            <a:ext cx="1719774" cy="748523"/>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1" name="Rectangle 20">
            <a:extLst>
              <a:ext uri="{FF2B5EF4-FFF2-40B4-BE49-F238E27FC236}">
                <a16:creationId xmlns:a16="http://schemas.microsoft.com/office/drawing/2014/main" id="{95809E6D-4569-4540-9E4A-643E628CC215}"/>
              </a:ext>
            </a:extLst>
          </p:cNvPr>
          <p:cNvSpPr/>
          <p:nvPr/>
        </p:nvSpPr>
        <p:spPr>
          <a:xfrm>
            <a:off x="3220457" y="3678714"/>
            <a:ext cx="998469" cy="496788"/>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22" name="Picture 21">
            <a:extLst>
              <a:ext uri="{FF2B5EF4-FFF2-40B4-BE49-F238E27FC236}">
                <a16:creationId xmlns:a16="http://schemas.microsoft.com/office/drawing/2014/main" id="{15BF4D1F-BBDD-E74A-8E31-AA93282FFB4E}"/>
              </a:ext>
            </a:extLst>
          </p:cNvPr>
          <p:cNvPicPr/>
          <p:nvPr/>
        </p:nvPicPr>
        <p:blipFill>
          <a:blip r:embed="rId12">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Tree>
    <p:extLst>
      <p:ext uri="{BB962C8B-B14F-4D97-AF65-F5344CB8AC3E}">
        <p14:creationId xmlns:p14="http://schemas.microsoft.com/office/powerpoint/2010/main" val="38905762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PHY2004: Electromagnetism and Optics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441406" y="756681"/>
            <a:ext cx="8184711" cy="4955203"/>
          </a:xfrm>
          <a:prstGeom prst="rect">
            <a:avLst/>
          </a:prstGeom>
          <a:noFill/>
        </p:spPr>
        <p:txBody>
          <a:bodyPr wrap="square" rtlCol="0">
            <a:spAutoFit/>
          </a:bodyPr>
          <a:lstStyle/>
          <a:p>
            <a:pPr algn="ctr"/>
            <a:r>
              <a:rPr lang="en-US" sz="3600" b="1" dirty="0">
                <a:solidFill>
                  <a:schemeClr val="tx1">
                    <a:lumMod val="75000"/>
                    <a:lumOff val="25000"/>
                  </a:schemeClr>
                </a:solidFill>
                <a:latin typeface="+mn-lt"/>
                <a:cs typeface="Baskerville"/>
              </a:rPr>
              <a:t>Feedback:</a:t>
            </a:r>
            <a:r>
              <a:rPr lang="en-US" sz="3600" dirty="0">
                <a:solidFill>
                  <a:schemeClr val="tx1">
                    <a:lumMod val="75000"/>
                    <a:lumOff val="25000"/>
                  </a:schemeClr>
                </a:solidFill>
                <a:latin typeface="+mn-lt"/>
                <a:cs typeface="Baskerville"/>
              </a:rPr>
              <a:t> Key points </a:t>
            </a:r>
          </a:p>
          <a:p>
            <a:pPr algn="ctr"/>
            <a:r>
              <a:rPr lang="en-US" sz="3600" dirty="0">
                <a:solidFill>
                  <a:schemeClr val="tx1">
                    <a:lumMod val="75000"/>
                    <a:lumOff val="25000"/>
                  </a:schemeClr>
                </a:solidFill>
                <a:latin typeface="+mn-lt"/>
                <a:cs typeface="Baskerville"/>
              </a:rPr>
              <a:t>(Thank you!)</a:t>
            </a:r>
          </a:p>
          <a:p>
            <a:pPr marL="571500" indent="-571500">
              <a:buFont typeface="Arial" panose="020B0604020202020204" pitchFamily="34" charset="0"/>
              <a:buChar char="•"/>
            </a:pPr>
            <a:r>
              <a:rPr lang="en-US" sz="2600" dirty="0">
                <a:solidFill>
                  <a:schemeClr val="tx1">
                    <a:lumMod val="75000"/>
                    <a:lumOff val="25000"/>
                  </a:schemeClr>
                </a:solidFill>
                <a:latin typeface="+mn-lt"/>
                <a:cs typeface="Baskerville"/>
              </a:rPr>
              <a:t>A bit too fast</a:t>
            </a:r>
          </a:p>
          <a:p>
            <a:pPr marL="571500" indent="-571500">
              <a:buFont typeface="Arial" panose="020B0604020202020204" pitchFamily="34" charset="0"/>
              <a:buChar char="•"/>
            </a:pPr>
            <a:endParaRPr lang="en-US" sz="2600" dirty="0">
              <a:solidFill>
                <a:schemeClr val="tx1">
                  <a:lumMod val="75000"/>
                  <a:lumOff val="25000"/>
                </a:schemeClr>
              </a:solidFill>
              <a:latin typeface="+mn-lt"/>
              <a:cs typeface="Baskerville"/>
            </a:endParaRPr>
          </a:p>
          <a:p>
            <a:pPr marL="571500" indent="-571500">
              <a:buFont typeface="Arial" panose="020B0604020202020204" pitchFamily="34" charset="0"/>
              <a:buChar char="•"/>
            </a:pPr>
            <a:r>
              <a:rPr lang="en-US" sz="2600" dirty="0" err="1">
                <a:solidFill>
                  <a:schemeClr val="tx1">
                    <a:lumMod val="75000"/>
                    <a:lumOff val="25000"/>
                  </a:schemeClr>
                </a:solidFill>
                <a:latin typeface="+mn-lt"/>
                <a:cs typeface="Baskerville"/>
              </a:rPr>
              <a:t>Powerpoint</a:t>
            </a:r>
            <a:r>
              <a:rPr lang="en-US" sz="2600" dirty="0">
                <a:solidFill>
                  <a:schemeClr val="tx1">
                    <a:lumMod val="75000"/>
                    <a:lumOff val="25000"/>
                  </a:schemeClr>
                </a:solidFill>
                <a:latin typeface="+mn-lt"/>
                <a:cs typeface="Baskerville"/>
              </a:rPr>
              <a:t> slides – good</a:t>
            </a:r>
          </a:p>
          <a:p>
            <a:pPr marL="571500" indent="-571500">
              <a:buFont typeface="Arial" panose="020B0604020202020204" pitchFamily="34" charset="0"/>
              <a:buChar char="•"/>
            </a:pPr>
            <a:endParaRPr lang="en-US" sz="2600" dirty="0">
              <a:solidFill>
                <a:schemeClr val="tx1">
                  <a:lumMod val="75000"/>
                  <a:lumOff val="25000"/>
                </a:schemeClr>
              </a:solidFill>
              <a:latin typeface="+mn-lt"/>
              <a:cs typeface="Baskerville"/>
            </a:endParaRPr>
          </a:p>
          <a:p>
            <a:pPr marL="571500" indent="-571500">
              <a:buFont typeface="Arial" panose="020B0604020202020204" pitchFamily="34" charset="0"/>
              <a:buChar char="•"/>
            </a:pPr>
            <a:r>
              <a:rPr lang="en-US" sz="2600" dirty="0">
                <a:solidFill>
                  <a:schemeClr val="tx1">
                    <a:lumMod val="75000"/>
                    <a:lumOff val="25000"/>
                  </a:schemeClr>
                </a:solidFill>
                <a:latin typeface="+mn-lt"/>
                <a:cs typeface="Baskerville"/>
              </a:rPr>
              <a:t>Filling in the equations is distracting</a:t>
            </a:r>
          </a:p>
          <a:p>
            <a:pPr marL="571500" indent="-571500">
              <a:buFont typeface="Arial" panose="020B0604020202020204" pitchFamily="34" charset="0"/>
              <a:buChar char="•"/>
            </a:pPr>
            <a:endParaRPr lang="en-US" sz="2600" dirty="0">
              <a:solidFill>
                <a:schemeClr val="tx1">
                  <a:lumMod val="75000"/>
                  <a:lumOff val="25000"/>
                </a:schemeClr>
              </a:solidFill>
              <a:latin typeface="+mn-lt"/>
              <a:cs typeface="Baskerville"/>
            </a:endParaRPr>
          </a:p>
          <a:p>
            <a:pPr marL="571500" indent="-571500">
              <a:buFont typeface="Arial" panose="020B0604020202020204" pitchFamily="34" charset="0"/>
              <a:buChar char="•"/>
            </a:pPr>
            <a:r>
              <a:rPr lang="en-US" sz="2600" dirty="0">
                <a:solidFill>
                  <a:schemeClr val="tx1">
                    <a:lumMod val="75000"/>
                    <a:lumOff val="25000"/>
                  </a:schemeClr>
                </a:solidFill>
                <a:latin typeface="+mn-lt"/>
                <a:cs typeface="Baskerville"/>
              </a:rPr>
              <a:t>Example problems are good – where can we get more?</a:t>
            </a:r>
          </a:p>
          <a:p>
            <a:pPr marL="571500" indent="-571500">
              <a:buFont typeface="Arial" panose="020B0604020202020204" pitchFamily="34" charset="0"/>
              <a:buChar char="•"/>
            </a:pPr>
            <a:endParaRPr lang="en-US" sz="3000" dirty="0">
              <a:solidFill>
                <a:schemeClr val="tx1">
                  <a:lumMod val="75000"/>
                  <a:lumOff val="25000"/>
                </a:schemeClr>
              </a:solidFill>
              <a:latin typeface="+mn-lt"/>
              <a:cs typeface="Baskerville"/>
            </a:endParaRPr>
          </a:p>
          <a:p>
            <a:pPr algn="ctr"/>
            <a:r>
              <a:rPr lang="en-US" sz="3200" dirty="0">
                <a:solidFill>
                  <a:srgbClr val="002060"/>
                </a:solidFill>
                <a:latin typeface="+mn-lt"/>
                <a:cs typeface="Baskerville"/>
              </a:rPr>
              <a:t>TEQs: </a:t>
            </a:r>
            <a:r>
              <a:rPr lang="en-US" sz="3200" dirty="0">
                <a:solidFill>
                  <a:srgbClr val="002060"/>
                </a:solidFill>
                <a:latin typeface="+mn-lt"/>
                <a:cs typeface="Baskerville"/>
                <a:hlinkClick r:id="rId3">
                  <a:extLst>
                    <a:ext uri="{A12FA001-AC4F-418D-AE19-62706E023703}">
                      <ahyp:hlinkClr xmlns:ahyp="http://schemas.microsoft.com/office/drawing/2018/hyperlinkcolor" val="tx"/>
                    </a:ext>
                  </a:extLst>
                </a:hlinkClick>
              </a:rPr>
              <a:t>https://qub.surveys.evasysplus.co.uk/</a:t>
            </a:r>
            <a:r>
              <a:rPr lang="en-US" sz="3200" dirty="0">
                <a:solidFill>
                  <a:srgbClr val="002060"/>
                </a:solidFill>
                <a:latin typeface="+mn-lt"/>
                <a:cs typeface="Baskerville"/>
              </a:rPr>
              <a:t> </a:t>
            </a:r>
          </a:p>
        </p:txBody>
      </p:sp>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2" name="TextBox 11">
            <a:extLst>
              <a:ext uri="{FF2B5EF4-FFF2-40B4-BE49-F238E27FC236}">
                <a16:creationId xmlns:a16="http://schemas.microsoft.com/office/drawing/2014/main" id="{8776B741-A3F4-0041-BDBB-61A63CFF3A01}"/>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Tree>
    <p:extLst>
      <p:ext uri="{BB962C8B-B14F-4D97-AF65-F5344CB8AC3E}">
        <p14:creationId xmlns:p14="http://schemas.microsoft.com/office/powerpoint/2010/main" val="28964138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646331"/>
          </a:xfrm>
          <a:prstGeom prst="rect">
            <a:avLst/>
          </a:prstGeom>
          <a:noFill/>
        </p:spPr>
        <p:txBody>
          <a:bodyPr wrap="square" rtlCol="0">
            <a:spAutoFit/>
          </a:bodyPr>
          <a:lstStyle/>
          <a:p>
            <a:pPr algn="ctr"/>
            <a:r>
              <a:rPr lang="en-US" sz="3600" dirty="0">
                <a:solidFill>
                  <a:schemeClr val="tx1">
                    <a:lumMod val="75000"/>
                    <a:lumOff val="25000"/>
                  </a:schemeClr>
                </a:solidFill>
                <a:latin typeface="Baskerville"/>
                <a:cs typeface="Baskerville"/>
              </a:rPr>
              <a:t>Full Maxwell’s equations – macroscopic form</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4" name="Rectangle 12"/>
          <p:cNvSpPr>
            <a:spLocks noChangeArrowheads="1"/>
          </p:cNvSpPr>
          <p:nvPr/>
        </p:nvSpPr>
        <p:spPr bwMode="auto">
          <a:xfrm>
            <a:off x="346364" y="1109823"/>
            <a:ext cx="8378512" cy="4944608"/>
          </a:xfrm>
          <a:prstGeom prst="rect">
            <a:avLst/>
          </a:prstGeom>
          <a:solidFill>
            <a:schemeClr val="bg1"/>
          </a:solidFill>
          <a:ln w="92075" cap="flat" cmpd="sng" algn="ctr">
            <a:solidFill>
              <a:schemeClr val="tx1"/>
            </a:solidFill>
            <a:prstDash val="solid"/>
            <a:miter lim="800000"/>
            <a:headEnd type="none" w="med" len="med"/>
            <a:tailEnd type="none" w="med" len="med"/>
          </a:ln>
          <a:effectLst>
            <a:outerShdw blurRad="635000" dist="266700" dir="2700000">
              <a:srgbClr val="000000">
                <a:alpha val="43000"/>
              </a:srgbClr>
            </a:outerShdw>
          </a:effectLst>
        </p:spPr>
        <p:txBody>
          <a:bodyPr wrap="none" anchor="ctr">
            <a:prstTxWarp prst="textNoShape">
              <a:avLst/>
            </a:prstTxWarp>
          </a:bodyPr>
          <a:lstStyle/>
          <a:p>
            <a:pPr>
              <a:defRPr/>
            </a:pPr>
            <a:endParaRPr lang="en-GB" dirty="0"/>
          </a:p>
        </p:txBody>
      </p:sp>
      <p:pic>
        <p:nvPicPr>
          <p:cNvPr id="24" name="Picture 23"/>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25" name="TextBox 24">
            <a:extLst>
              <a:ext uri="{FF2B5EF4-FFF2-40B4-BE49-F238E27FC236}">
                <a16:creationId xmlns:a16="http://schemas.microsoft.com/office/drawing/2014/main" id="{F5996BE0-82CA-ED4F-B027-A976019F89DB}"/>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pic>
        <p:nvPicPr>
          <p:cNvPr id="3" name="Picture 2">
            <a:extLst>
              <a:ext uri="{FF2B5EF4-FFF2-40B4-BE49-F238E27FC236}">
                <a16:creationId xmlns:a16="http://schemas.microsoft.com/office/drawing/2014/main" id="{C7345F13-B6C8-184B-AD65-A4D6CE3D9B0A}"/>
              </a:ext>
            </a:extLst>
          </p:cNvPr>
          <p:cNvPicPr>
            <a:picLocks noChangeAspect="1"/>
          </p:cNvPicPr>
          <p:nvPr/>
        </p:nvPicPr>
        <p:blipFill>
          <a:blip r:embed="rId4"/>
          <a:stretch>
            <a:fillRect/>
          </a:stretch>
        </p:blipFill>
        <p:spPr>
          <a:xfrm>
            <a:off x="517096" y="3455319"/>
            <a:ext cx="1289030" cy="517815"/>
          </a:xfrm>
          <a:prstGeom prst="rect">
            <a:avLst/>
          </a:prstGeom>
        </p:spPr>
      </p:pic>
      <p:pic>
        <p:nvPicPr>
          <p:cNvPr id="5" name="Picture 4">
            <a:extLst>
              <a:ext uri="{FF2B5EF4-FFF2-40B4-BE49-F238E27FC236}">
                <a16:creationId xmlns:a16="http://schemas.microsoft.com/office/drawing/2014/main" id="{BE9648EC-B415-F647-9DE5-8E00780606CE}"/>
              </a:ext>
            </a:extLst>
          </p:cNvPr>
          <p:cNvPicPr>
            <a:picLocks noChangeAspect="1"/>
          </p:cNvPicPr>
          <p:nvPr/>
        </p:nvPicPr>
        <p:blipFill>
          <a:blip r:embed="rId5"/>
          <a:stretch>
            <a:fillRect/>
          </a:stretch>
        </p:blipFill>
        <p:spPr>
          <a:xfrm>
            <a:off x="517096" y="4452569"/>
            <a:ext cx="2326409" cy="490319"/>
          </a:xfrm>
          <a:prstGeom prst="rect">
            <a:avLst/>
          </a:prstGeom>
        </p:spPr>
      </p:pic>
      <p:sp>
        <p:nvSpPr>
          <p:cNvPr id="26" name="TextBox 25">
            <a:extLst>
              <a:ext uri="{FF2B5EF4-FFF2-40B4-BE49-F238E27FC236}">
                <a16:creationId xmlns:a16="http://schemas.microsoft.com/office/drawing/2014/main" id="{A5765872-1056-D24D-922C-F0FF919FE79B}"/>
              </a:ext>
            </a:extLst>
          </p:cNvPr>
          <p:cNvSpPr txBox="1"/>
          <p:nvPr/>
        </p:nvSpPr>
        <p:spPr>
          <a:xfrm>
            <a:off x="415083" y="2365500"/>
            <a:ext cx="1716758" cy="400110"/>
          </a:xfrm>
          <a:prstGeom prst="rect">
            <a:avLst/>
          </a:prstGeom>
          <a:noFill/>
        </p:spPr>
        <p:txBody>
          <a:bodyPr wrap="square" rtlCol="0">
            <a:spAutoFit/>
          </a:bodyPr>
          <a:lstStyle/>
          <a:p>
            <a:r>
              <a:rPr lang="en-US" sz="2000" b="1" dirty="0"/>
              <a:t>Gauss’ law:</a:t>
            </a:r>
          </a:p>
        </p:txBody>
      </p:sp>
      <p:sp>
        <p:nvSpPr>
          <p:cNvPr id="27" name="TextBox 26">
            <a:extLst>
              <a:ext uri="{FF2B5EF4-FFF2-40B4-BE49-F238E27FC236}">
                <a16:creationId xmlns:a16="http://schemas.microsoft.com/office/drawing/2014/main" id="{3A2FC9C2-3D0D-9844-971E-3B111A19AACB}"/>
              </a:ext>
            </a:extLst>
          </p:cNvPr>
          <p:cNvSpPr txBox="1"/>
          <p:nvPr/>
        </p:nvSpPr>
        <p:spPr>
          <a:xfrm>
            <a:off x="419124" y="3978661"/>
            <a:ext cx="2201666" cy="400110"/>
          </a:xfrm>
          <a:prstGeom prst="rect">
            <a:avLst/>
          </a:prstGeom>
          <a:noFill/>
        </p:spPr>
        <p:txBody>
          <a:bodyPr wrap="square" rtlCol="0">
            <a:spAutoFit/>
          </a:bodyPr>
          <a:lstStyle/>
          <a:p>
            <a:r>
              <a:rPr lang="en-US" sz="2000" b="1" dirty="0"/>
              <a:t>Faraday’s law:</a:t>
            </a:r>
          </a:p>
        </p:txBody>
      </p:sp>
      <p:sp>
        <p:nvSpPr>
          <p:cNvPr id="28" name="TextBox 27">
            <a:extLst>
              <a:ext uri="{FF2B5EF4-FFF2-40B4-BE49-F238E27FC236}">
                <a16:creationId xmlns:a16="http://schemas.microsoft.com/office/drawing/2014/main" id="{F3CC6D00-F58B-774D-83D7-4929CC882567}"/>
              </a:ext>
            </a:extLst>
          </p:cNvPr>
          <p:cNvSpPr txBox="1"/>
          <p:nvPr/>
        </p:nvSpPr>
        <p:spPr>
          <a:xfrm>
            <a:off x="419124" y="4942889"/>
            <a:ext cx="2201666" cy="400110"/>
          </a:xfrm>
          <a:prstGeom prst="rect">
            <a:avLst/>
          </a:prstGeom>
          <a:noFill/>
        </p:spPr>
        <p:txBody>
          <a:bodyPr wrap="square" rtlCol="0">
            <a:spAutoFit/>
          </a:bodyPr>
          <a:lstStyle/>
          <a:p>
            <a:r>
              <a:rPr lang="en-US" sz="2000" b="1" dirty="0"/>
              <a:t>Ampere’s law:</a:t>
            </a:r>
          </a:p>
        </p:txBody>
      </p:sp>
      <p:sp>
        <p:nvSpPr>
          <p:cNvPr id="29" name="TextBox 28">
            <a:extLst>
              <a:ext uri="{FF2B5EF4-FFF2-40B4-BE49-F238E27FC236}">
                <a16:creationId xmlns:a16="http://schemas.microsoft.com/office/drawing/2014/main" id="{89E5C213-E6E1-1244-B218-A995214120EB}"/>
              </a:ext>
            </a:extLst>
          </p:cNvPr>
          <p:cNvSpPr txBox="1"/>
          <p:nvPr/>
        </p:nvSpPr>
        <p:spPr>
          <a:xfrm>
            <a:off x="461981" y="1147031"/>
            <a:ext cx="4083601" cy="430887"/>
          </a:xfrm>
          <a:prstGeom prst="rect">
            <a:avLst/>
          </a:prstGeom>
          <a:noFill/>
        </p:spPr>
        <p:txBody>
          <a:bodyPr wrap="square" rtlCol="0">
            <a:spAutoFit/>
          </a:bodyPr>
          <a:lstStyle/>
          <a:p>
            <a:pPr algn="ctr"/>
            <a:r>
              <a:rPr lang="en-US" sz="2200" b="1" dirty="0"/>
              <a:t>Integral form</a:t>
            </a:r>
          </a:p>
        </p:txBody>
      </p:sp>
      <p:sp>
        <p:nvSpPr>
          <p:cNvPr id="30" name="TextBox 29">
            <a:extLst>
              <a:ext uri="{FF2B5EF4-FFF2-40B4-BE49-F238E27FC236}">
                <a16:creationId xmlns:a16="http://schemas.microsoft.com/office/drawing/2014/main" id="{8025B35C-E61A-1E42-98D0-FCD9DDF2DBE7}"/>
              </a:ext>
            </a:extLst>
          </p:cNvPr>
          <p:cNvSpPr txBox="1"/>
          <p:nvPr/>
        </p:nvSpPr>
        <p:spPr>
          <a:xfrm>
            <a:off x="4572000" y="1148820"/>
            <a:ext cx="4083601" cy="430887"/>
          </a:xfrm>
          <a:prstGeom prst="rect">
            <a:avLst/>
          </a:prstGeom>
          <a:noFill/>
        </p:spPr>
        <p:txBody>
          <a:bodyPr wrap="square" rtlCol="0">
            <a:spAutoFit/>
          </a:bodyPr>
          <a:lstStyle/>
          <a:p>
            <a:pPr algn="ctr"/>
            <a:r>
              <a:rPr lang="en-US" sz="2200" b="1" dirty="0"/>
              <a:t>Differential form</a:t>
            </a:r>
          </a:p>
        </p:txBody>
      </p:sp>
      <p:sp>
        <p:nvSpPr>
          <p:cNvPr id="31" name="TextBox 30">
            <a:extLst>
              <a:ext uri="{FF2B5EF4-FFF2-40B4-BE49-F238E27FC236}">
                <a16:creationId xmlns:a16="http://schemas.microsoft.com/office/drawing/2014/main" id="{DFC9E698-45E7-D947-AD04-251142ED26A3}"/>
              </a:ext>
            </a:extLst>
          </p:cNvPr>
          <p:cNvSpPr txBox="1"/>
          <p:nvPr/>
        </p:nvSpPr>
        <p:spPr>
          <a:xfrm>
            <a:off x="80190" y="662329"/>
            <a:ext cx="8983616" cy="400110"/>
          </a:xfrm>
          <a:prstGeom prst="rect">
            <a:avLst/>
          </a:prstGeom>
          <a:noFill/>
        </p:spPr>
        <p:txBody>
          <a:bodyPr wrap="square" rtlCol="0">
            <a:spAutoFit/>
          </a:bodyPr>
          <a:lstStyle/>
          <a:p>
            <a:r>
              <a:rPr lang="en-US" sz="2000" dirty="0"/>
              <a:t>Macroscopic form = equations in matter/simplified for accommodating bound charge</a:t>
            </a:r>
          </a:p>
        </p:txBody>
      </p:sp>
      <p:sp>
        <p:nvSpPr>
          <p:cNvPr id="32" name="TextBox 31">
            <a:extLst>
              <a:ext uri="{FF2B5EF4-FFF2-40B4-BE49-F238E27FC236}">
                <a16:creationId xmlns:a16="http://schemas.microsoft.com/office/drawing/2014/main" id="{1537F105-D411-2C41-9A90-C6CEEC7C6A7A}"/>
              </a:ext>
            </a:extLst>
          </p:cNvPr>
          <p:cNvSpPr txBox="1"/>
          <p:nvPr/>
        </p:nvSpPr>
        <p:spPr>
          <a:xfrm>
            <a:off x="415082" y="1491919"/>
            <a:ext cx="4319227" cy="923330"/>
          </a:xfrm>
          <a:prstGeom prst="rect">
            <a:avLst/>
          </a:prstGeom>
          <a:noFill/>
        </p:spPr>
        <p:txBody>
          <a:bodyPr wrap="square" rtlCol="0">
            <a:spAutoFit/>
          </a:bodyPr>
          <a:lstStyle/>
          <a:p>
            <a:pPr algn="ctr"/>
            <a:r>
              <a:rPr lang="en-US" sz="1800" dirty="0"/>
              <a:t>Relates fields in a region of space to fields on a boundary – useful for systems with symmetry</a:t>
            </a:r>
          </a:p>
        </p:txBody>
      </p:sp>
      <p:sp>
        <p:nvSpPr>
          <p:cNvPr id="33" name="TextBox 32">
            <a:extLst>
              <a:ext uri="{FF2B5EF4-FFF2-40B4-BE49-F238E27FC236}">
                <a16:creationId xmlns:a16="http://schemas.microsoft.com/office/drawing/2014/main" id="{BF8BA735-A127-0C49-AC27-4463B9C23513}"/>
              </a:ext>
            </a:extLst>
          </p:cNvPr>
          <p:cNvSpPr txBox="1"/>
          <p:nvPr/>
        </p:nvSpPr>
        <p:spPr>
          <a:xfrm>
            <a:off x="4734310" y="1618704"/>
            <a:ext cx="3758980" cy="369332"/>
          </a:xfrm>
          <a:prstGeom prst="rect">
            <a:avLst/>
          </a:prstGeom>
          <a:noFill/>
        </p:spPr>
        <p:txBody>
          <a:bodyPr wrap="square" rtlCol="0">
            <a:spAutoFit/>
          </a:bodyPr>
          <a:lstStyle/>
          <a:p>
            <a:pPr algn="ctr"/>
            <a:r>
              <a:rPr lang="en-US" sz="1800" dirty="0"/>
              <a:t>Calculating the local field at a point</a:t>
            </a:r>
          </a:p>
        </p:txBody>
      </p:sp>
      <p:pic>
        <p:nvPicPr>
          <p:cNvPr id="9" name="Picture 8">
            <a:extLst>
              <a:ext uri="{FF2B5EF4-FFF2-40B4-BE49-F238E27FC236}">
                <a16:creationId xmlns:a16="http://schemas.microsoft.com/office/drawing/2014/main" id="{3869E392-F4FF-FC45-AFFB-19ABAA86D1EC}"/>
              </a:ext>
            </a:extLst>
          </p:cNvPr>
          <p:cNvPicPr>
            <a:picLocks noChangeAspect="1"/>
          </p:cNvPicPr>
          <p:nvPr/>
        </p:nvPicPr>
        <p:blipFill>
          <a:blip r:embed="rId6"/>
          <a:stretch>
            <a:fillRect/>
          </a:stretch>
        </p:blipFill>
        <p:spPr>
          <a:xfrm>
            <a:off x="5837771" y="3575927"/>
            <a:ext cx="937328" cy="237155"/>
          </a:xfrm>
          <a:prstGeom prst="rect">
            <a:avLst/>
          </a:prstGeom>
        </p:spPr>
      </p:pic>
      <p:pic>
        <p:nvPicPr>
          <p:cNvPr id="11" name="Picture 10">
            <a:extLst>
              <a:ext uri="{FF2B5EF4-FFF2-40B4-BE49-F238E27FC236}">
                <a16:creationId xmlns:a16="http://schemas.microsoft.com/office/drawing/2014/main" id="{06DB4CFA-0BEF-6244-A4E7-32E2E70B6FCA}"/>
              </a:ext>
            </a:extLst>
          </p:cNvPr>
          <p:cNvPicPr>
            <a:picLocks noChangeAspect="1"/>
          </p:cNvPicPr>
          <p:nvPr/>
        </p:nvPicPr>
        <p:blipFill>
          <a:blip r:embed="rId7"/>
          <a:stretch>
            <a:fillRect/>
          </a:stretch>
        </p:blipFill>
        <p:spPr>
          <a:xfrm>
            <a:off x="5730733" y="4452569"/>
            <a:ext cx="1532337" cy="570172"/>
          </a:xfrm>
          <a:prstGeom prst="rect">
            <a:avLst/>
          </a:prstGeom>
        </p:spPr>
      </p:pic>
      <p:pic>
        <p:nvPicPr>
          <p:cNvPr id="16" name="Picture 15">
            <a:extLst>
              <a:ext uri="{FF2B5EF4-FFF2-40B4-BE49-F238E27FC236}">
                <a16:creationId xmlns:a16="http://schemas.microsoft.com/office/drawing/2014/main" id="{D87C540B-DC60-4043-8149-744D480F37D2}"/>
              </a:ext>
            </a:extLst>
          </p:cNvPr>
          <p:cNvPicPr>
            <a:picLocks noChangeAspect="1"/>
          </p:cNvPicPr>
          <p:nvPr/>
        </p:nvPicPr>
        <p:blipFill>
          <a:blip r:embed="rId8"/>
          <a:stretch>
            <a:fillRect/>
          </a:stretch>
        </p:blipFill>
        <p:spPr>
          <a:xfrm>
            <a:off x="5629102" y="5352279"/>
            <a:ext cx="1938768" cy="570926"/>
          </a:xfrm>
          <a:prstGeom prst="rect">
            <a:avLst/>
          </a:prstGeom>
        </p:spPr>
      </p:pic>
      <p:pic>
        <p:nvPicPr>
          <p:cNvPr id="17" name="Picture 16">
            <a:extLst>
              <a:ext uri="{FF2B5EF4-FFF2-40B4-BE49-F238E27FC236}">
                <a16:creationId xmlns:a16="http://schemas.microsoft.com/office/drawing/2014/main" id="{6590598A-250A-A943-9A7C-45E7D4B0FAC9}"/>
              </a:ext>
            </a:extLst>
          </p:cNvPr>
          <p:cNvPicPr>
            <a:picLocks noChangeAspect="1"/>
          </p:cNvPicPr>
          <p:nvPr/>
        </p:nvPicPr>
        <p:blipFill>
          <a:blip r:embed="rId9"/>
          <a:stretch>
            <a:fillRect/>
          </a:stretch>
        </p:blipFill>
        <p:spPr>
          <a:xfrm>
            <a:off x="5810719" y="2835334"/>
            <a:ext cx="1107316" cy="309572"/>
          </a:xfrm>
          <a:prstGeom prst="rect">
            <a:avLst/>
          </a:prstGeom>
        </p:spPr>
      </p:pic>
      <p:pic>
        <p:nvPicPr>
          <p:cNvPr id="19" name="Picture 18">
            <a:extLst>
              <a:ext uri="{FF2B5EF4-FFF2-40B4-BE49-F238E27FC236}">
                <a16:creationId xmlns:a16="http://schemas.microsoft.com/office/drawing/2014/main" id="{5F52ED4E-7BEF-9F45-8EE2-CA4D98EB3CF6}"/>
              </a:ext>
            </a:extLst>
          </p:cNvPr>
          <p:cNvPicPr>
            <a:picLocks noChangeAspect="1"/>
          </p:cNvPicPr>
          <p:nvPr/>
        </p:nvPicPr>
        <p:blipFill>
          <a:blip r:embed="rId10"/>
          <a:stretch>
            <a:fillRect/>
          </a:stretch>
        </p:blipFill>
        <p:spPr>
          <a:xfrm>
            <a:off x="544924" y="2851301"/>
            <a:ext cx="1950065" cy="500836"/>
          </a:xfrm>
          <a:prstGeom prst="rect">
            <a:avLst/>
          </a:prstGeom>
        </p:spPr>
      </p:pic>
      <p:sp>
        <p:nvSpPr>
          <p:cNvPr id="34" name="TextBox 33">
            <a:extLst>
              <a:ext uri="{FF2B5EF4-FFF2-40B4-BE49-F238E27FC236}">
                <a16:creationId xmlns:a16="http://schemas.microsoft.com/office/drawing/2014/main" id="{DE1B8E1B-0AC9-E442-908B-E4257DA0E7F5}"/>
              </a:ext>
            </a:extLst>
          </p:cNvPr>
          <p:cNvSpPr txBox="1"/>
          <p:nvPr/>
        </p:nvSpPr>
        <p:spPr>
          <a:xfrm>
            <a:off x="6613800" y="2596333"/>
            <a:ext cx="2895602" cy="338554"/>
          </a:xfrm>
          <a:prstGeom prst="rect">
            <a:avLst/>
          </a:prstGeom>
          <a:noFill/>
        </p:spPr>
        <p:txBody>
          <a:bodyPr wrap="square" rtlCol="0">
            <a:spAutoFit/>
          </a:bodyPr>
          <a:lstStyle/>
          <a:p>
            <a:r>
              <a:rPr lang="en-US" sz="1600" dirty="0">
                <a:solidFill>
                  <a:srgbClr val="FF0000"/>
                </a:solidFill>
              </a:rPr>
              <a:t>free charge density</a:t>
            </a:r>
          </a:p>
        </p:txBody>
      </p:sp>
      <p:sp>
        <p:nvSpPr>
          <p:cNvPr id="35" name="TextBox 34">
            <a:extLst>
              <a:ext uri="{FF2B5EF4-FFF2-40B4-BE49-F238E27FC236}">
                <a16:creationId xmlns:a16="http://schemas.microsoft.com/office/drawing/2014/main" id="{2E4B0929-6A8E-9942-827D-92D551818ABF}"/>
              </a:ext>
            </a:extLst>
          </p:cNvPr>
          <p:cNvSpPr txBox="1"/>
          <p:nvPr/>
        </p:nvSpPr>
        <p:spPr>
          <a:xfrm>
            <a:off x="5730733" y="5133833"/>
            <a:ext cx="2895602" cy="338554"/>
          </a:xfrm>
          <a:prstGeom prst="rect">
            <a:avLst/>
          </a:prstGeom>
          <a:noFill/>
        </p:spPr>
        <p:txBody>
          <a:bodyPr wrap="square" rtlCol="0">
            <a:spAutoFit/>
          </a:bodyPr>
          <a:lstStyle/>
          <a:p>
            <a:r>
              <a:rPr lang="en-US" sz="1600" dirty="0">
                <a:solidFill>
                  <a:srgbClr val="FF0000"/>
                </a:solidFill>
              </a:rPr>
              <a:t>free current</a:t>
            </a:r>
          </a:p>
        </p:txBody>
      </p:sp>
      <p:pic>
        <p:nvPicPr>
          <p:cNvPr id="7" name="Picture 6">
            <a:extLst>
              <a:ext uri="{FF2B5EF4-FFF2-40B4-BE49-F238E27FC236}">
                <a16:creationId xmlns:a16="http://schemas.microsoft.com/office/drawing/2014/main" id="{19BB7612-58C9-764C-A385-9346935B2D3E}"/>
              </a:ext>
            </a:extLst>
          </p:cNvPr>
          <p:cNvPicPr>
            <a:picLocks noChangeAspect="1"/>
          </p:cNvPicPr>
          <p:nvPr/>
        </p:nvPicPr>
        <p:blipFill>
          <a:blip r:embed="rId11"/>
          <a:stretch>
            <a:fillRect/>
          </a:stretch>
        </p:blipFill>
        <p:spPr>
          <a:xfrm>
            <a:off x="545170" y="5458774"/>
            <a:ext cx="3285071" cy="485529"/>
          </a:xfrm>
          <a:prstGeom prst="rect">
            <a:avLst/>
          </a:prstGeom>
        </p:spPr>
      </p:pic>
    </p:spTree>
    <p:extLst>
      <p:ext uri="{BB962C8B-B14F-4D97-AF65-F5344CB8AC3E}">
        <p14:creationId xmlns:p14="http://schemas.microsoft.com/office/powerpoint/2010/main" val="41935124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PHY2004: Electromagnetism and Optics</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0" y="1984822"/>
            <a:ext cx="9143999" cy="1631216"/>
          </a:xfrm>
          <a:prstGeom prst="rect">
            <a:avLst/>
          </a:prstGeom>
          <a:noFill/>
        </p:spPr>
        <p:txBody>
          <a:bodyPr wrap="square" rtlCol="0">
            <a:spAutoFit/>
          </a:bodyPr>
          <a:lstStyle/>
          <a:p>
            <a:pPr algn="ctr"/>
            <a:r>
              <a:rPr lang="en-US" sz="5000" b="1" dirty="0">
                <a:solidFill>
                  <a:schemeClr val="tx1">
                    <a:lumMod val="75000"/>
                    <a:lumOff val="25000"/>
                  </a:schemeClr>
                </a:solidFill>
                <a:latin typeface="Baskerville"/>
                <a:cs typeface="Baskerville"/>
              </a:rPr>
              <a:t>Lecture 12: </a:t>
            </a:r>
          </a:p>
          <a:p>
            <a:pPr algn="ctr"/>
            <a:r>
              <a:rPr lang="en-US" sz="5000" dirty="0">
                <a:solidFill>
                  <a:schemeClr val="tx1">
                    <a:lumMod val="75000"/>
                    <a:lumOff val="25000"/>
                  </a:schemeClr>
                </a:solidFill>
                <a:latin typeface="Baskerville"/>
                <a:cs typeface="Baskerville"/>
              </a:rPr>
              <a:t>Electromagnetic waves</a:t>
            </a:r>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2" name="TextBox 11">
            <a:extLst>
              <a:ext uri="{FF2B5EF4-FFF2-40B4-BE49-F238E27FC236}">
                <a16:creationId xmlns:a16="http://schemas.microsoft.com/office/drawing/2014/main" id="{8776B741-A3F4-0041-BDBB-61A63CFF3A01}"/>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Tree>
    <p:extLst>
      <p:ext uri="{BB962C8B-B14F-4D97-AF65-F5344CB8AC3E}">
        <p14:creationId xmlns:p14="http://schemas.microsoft.com/office/powerpoint/2010/main" val="42558651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7458" y="851363"/>
            <a:ext cx="8723473" cy="4247317"/>
          </a:xfrm>
          <a:prstGeom prst="rect">
            <a:avLst/>
          </a:prstGeom>
          <a:noFill/>
        </p:spPr>
        <p:txBody>
          <a:bodyPr wrap="square" rtlCol="0">
            <a:spAutoFit/>
          </a:bodyPr>
          <a:lstStyle/>
          <a:p>
            <a:r>
              <a:rPr lang="en-US" sz="2000" dirty="0"/>
              <a:t>Starting with Faraday’s law:</a:t>
            </a:r>
          </a:p>
          <a:p>
            <a:r>
              <a:rPr lang="en-US" sz="2000" dirty="0"/>
              <a:t>                                            </a:t>
            </a:r>
          </a:p>
          <a:p>
            <a:r>
              <a:rPr lang="en-US" sz="2000" dirty="0"/>
              <a:t>Take the curl of both sides (remembering that curl is commutative):</a:t>
            </a:r>
          </a:p>
          <a:p>
            <a:pPr>
              <a:lnSpc>
                <a:spcPct val="150000"/>
              </a:lnSpc>
            </a:pPr>
            <a:endParaRPr lang="en-US" sz="2000" dirty="0"/>
          </a:p>
          <a:p>
            <a:pPr>
              <a:lnSpc>
                <a:spcPct val="150000"/>
              </a:lnSpc>
            </a:pPr>
            <a:endParaRPr lang="en-US" sz="2000" dirty="0"/>
          </a:p>
          <a:p>
            <a:r>
              <a:rPr lang="en-US" sz="2000" dirty="0"/>
              <a:t>On the right hand side, we have the curl of the magnetic field that from the</a:t>
            </a:r>
          </a:p>
          <a:p>
            <a:r>
              <a:rPr lang="en-US" sz="2000" dirty="0"/>
              <a:t>Maxwell-Ampere law, we know to be equal to:</a:t>
            </a:r>
          </a:p>
          <a:p>
            <a:endParaRPr lang="en-US" sz="2000" dirty="0"/>
          </a:p>
          <a:p>
            <a:endParaRPr lang="en-US" sz="2000" dirty="0"/>
          </a:p>
          <a:p>
            <a:pPr>
              <a:lnSpc>
                <a:spcPct val="150000"/>
              </a:lnSpc>
            </a:pPr>
            <a:endParaRPr lang="en-US" sz="2000" dirty="0"/>
          </a:p>
          <a:p>
            <a:r>
              <a:rPr lang="en-US" sz="2000" dirty="0"/>
              <a:t>We can express this entirely in terms of the electric field by  substituting in for the current and the displacement field.</a:t>
            </a:r>
          </a:p>
        </p:txBody>
      </p:sp>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Mathematical formalism </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graphicFrame>
        <p:nvGraphicFramePr>
          <p:cNvPr id="24" name="Object 7"/>
          <p:cNvGraphicFramePr>
            <a:graphicFrameLocks noChangeAspect="1"/>
          </p:cNvGraphicFramePr>
          <p:nvPr>
            <p:extLst>
              <p:ext uri="{D42A27DB-BD31-4B8C-83A1-F6EECF244321}">
                <p14:modId xmlns:p14="http://schemas.microsoft.com/office/powerpoint/2010/main" val="74068217"/>
              </p:ext>
            </p:extLst>
          </p:nvPr>
        </p:nvGraphicFramePr>
        <p:xfrm>
          <a:off x="4339860" y="708646"/>
          <a:ext cx="2959100" cy="798512"/>
        </p:xfrm>
        <a:graphic>
          <a:graphicData uri="http://schemas.openxmlformats.org/presentationml/2006/ole">
            <mc:AlternateContent xmlns:mc="http://schemas.openxmlformats.org/markup-compatibility/2006">
              <mc:Choice xmlns:v="urn:schemas-microsoft-com:vml" Requires="v">
                <p:oleObj spid="_x0000_s1025" name="Equation" r:id="rId4" imgW="1562100" imgH="419100" progId="Equation.3">
                  <p:embed/>
                </p:oleObj>
              </mc:Choice>
              <mc:Fallback>
                <p:oleObj name="Equation" r:id="rId4" imgW="1562100" imgH="419100" progId="Equation.3">
                  <p:embed/>
                  <p:pic>
                    <p:nvPicPr>
                      <p:cNvPr id="2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9860" y="708646"/>
                        <a:ext cx="2959100" cy="798512"/>
                      </a:xfrm>
                      <a:prstGeom prst="rect">
                        <a:avLst/>
                      </a:prstGeom>
                      <a:solidFill>
                        <a:srgbClr val="FFFF00"/>
                      </a:solidFill>
                      <a:ln>
                        <a:solidFill>
                          <a:srgbClr val="FF0000"/>
                        </a:solidFill>
                      </a:ln>
                    </p:spPr>
                  </p:pic>
                </p:oleObj>
              </mc:Fallback>
            </mc:AlternateContent>
          </a:graphicData>
        </a:graphic>
      </p:graphicFrame>
      <p:pic>
        <p:nvPicPr>
          <p:cNvPr id="14" name="Picture 13"/>
          <p:cNvPicPr/>
          <p:nvPr/>
        </p:nvPicPr>
        <p:blipFill>
          <a:blip r:embed="rId6">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pic>
        <p:nvPicPr>
          <p:cNvPr id="7" name="Picture 6">
            <a:extLst>
              <a:ext uri="{FF2B5EF4-FFF2-40B4-BE49-F238E27FC236}">
                <a16:creationId xmlns:a16="http://schemas.microsoft.com/office/drawing/2014/main" id="{1504C234-7270-2444-8C38-29A4CA575631}"/>
              </a:ext>
            </a:extLst>
          </p:cNvPr>
          <p:cNvPicPr>
            <a:picLocks noChangeAspect="1"/>
          </p:cNvPicPr>
          <p:nvPr/>
        </p:nvPicPr>
        <p:blipFill>
          <a:blip r:embed="rId7"/>
          <a:stretch>
            <a:fillRect/>
          </a:stretch>
        </p:blipFill>
        <p:spPr>
          <a:xfrm>
            <a:off x="2453910" y="1936987"/>
            <a:ext cx="3771900" cy="647700"/>
          </a:xfrm>
          <a:prstGeom prst="rect">
            <a:avLst/>
          </a:prstGeom>
        </p:spPr>
      </p:pic>
      <p:pic>
        <p:nvPicPr>
          <p:cNvPr id="8" name="Picture 7">
            <a:extLst>
              <a:ext uri="{FF2B5EF4-FFF2-40B4-BE49-F238E27FC236}">
                <a16:creationId xmlns:a16="http://schemas.microsoft.com/office/drawing/2014/main" id="{2AEFDB74-8F31-C745-A102-0C50F895CDA7}"/>
              </a:ext>
            </a:extLst>
          </p:cNvPr>
          <p:cNvPicPr>
            <a:picLocks noChangeAspect="1"/>
          </p:cNvPicPr>
          <p:nvPr/>
        </p:nvPicPr>
        <p:blipFill>
          <a:blip r:embed="rId8"/>
          <a:stretch>
            <a:fillRect/>
          </a:stretch>
        </p:blipFill>
        <p:spPr>
          <a:xfrm>
            <a:off x="2445410" y="3346214"/>
            <a:ext cx="4216400" cy="927100"/>
          </a:xfrm>
          <a:prstGeom prst="rect">
            <a:avLst/>
          </a:prstGeom>
        </p:spPr>
      </p:pic>
      <p:pic>
        <p:nvPicPr>
          <p:cNvPr id="16" name="Picture 15">
            <a:extLst>
              <a:ext uri="{FF2B5EF4-FFF2-40B4-BE49-F238E27FC236}">
                <a16:creationId xmlns:a16="http://schemas.microsoft.com/office/drawing/2014/main" id="{29A2D17E-0736-C748-8EA3-E0568ED43FD6}"/>
              </a:ext>
            </a:extLst>
          </p:cNvPr>
          <p:cNvPicPr>
            <a:picLocks noChangeAspect="1"/>
          </p:cNvPicPr>
          <p:nvPr/>
        </p:nvPicPr>
        <p:blipFill>
          <a:blip r:embed="rId9"/>
          <a:stretch>
            <a:fillRect/>
          </a:stretch>
        </p:blipFill>
        <p:spPr>
          <a:xfrm>
            <a:off x="2611667" y="5446455"/>
            <a:ext cx="4254500" cy="723900"/>
          </a:xfrm>
          <a:prstGeom prst="rect">
            <a:avLst/>
          </a:prstGeom>
        </p:spPr>
      </p:pic>
      <p:sp>
        <p:nvSpPr>
          <p:cNvPr id="17" name="TextBox 16">
            <a:extLst>
              <a:ext uri="{FF2B5EF4-FFF2-40B4-BE49-F238E27FC236}">
                <a16:creationId xmlns:a16="http://schemas.microsoft.com/office/drawing/2014/main" id="{58448168-D06E-9D41-9F5B-CFC7163BE3F6}"/>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19" name="TextBox 18">
            <a:extLst>
              <a:ext uri="{FF2B5EF4-FFF2-40B4-BE49-F238E27FC236}">
                <a16:creationId xmlns:a16="http://schemas.microsoft.com/office/drawing/2014/main" id="{F6DD3D2E-1E5E-9440-865D-9B297883A6E7}"/>
              </a:ext>
            </a:extLst>
          </p:cNvPr>
          <p:cNvSpPr txBox="1"/>
          <p:nvPr/>
        </p:nvSpPr>
        <p:spPr>
          <a:xfrm>
            <a:off x="492298" y="5034841"/>
            <a:ext cx="3670697" cy="646331"/>
          </a:xfrm>
          <a:prstGeom prst="rect">
            <a:avLst/>
          </a:prstGeom>
          <a:noFill/>
        </p:spPr>
        <p:txBody>
          <a:bodyPr wrap="square" rtlCol="0">
            <a:spAutoFit/>
          </a:bodyPr>
          <a:lstStyle/>
          <a:p>
            <a:r>
              <a:rPr lang="en-US" sz="1800" dirty="0">
                <a:solidFill>
                  <a:srgbClr val="FF0000"/>
                </a:solidFill>
              </a:rPr>
              <a:t>Conductivity of material relating current to </a:t>
            </a:r>
            <a:r>
              <a:rPr lang="en-US" sz="1800" i="1" dirty="0">
                <a:solidFill>
                  <a:srgbClr val="FF0000"/>
                </a:solidFill>
              </a:rPr>
              <a:t>E-</a:t>
            </a:r>
            <a:r>
              <a:rPr lang="en-US" sz="1800" dirty="0">
                <a:solidFill>
                  <a:srgbClr val="FF0000"/>
                </a:solidFill>
              </a:rPr>
              <a:t>field:</a:t>
            </a:r>
          </a:p>
        </p:txBody>
      </p:sp>
      <p:sp>
        <p:nvSpPr>
          <p:cNvPr id="20" name="Rounded Rectangle 19">
            <a:extLst>
              <a:ext uri="{FF2B5EF4-FFF2-40B4-BE49-F238E27FC236}">
                <a16:creationId xmlns:a16="http://schemas.microsoft.com/office/drawing/2014/main" id="{9CF61501-C84F-AD4C-BD09-6BE1AA218525}"/>
              </a:ext>
            </a:extLst>
          </p:cNvPr>
          <p:cNvSpPr/>
          <p:nvPr/>
        </p:nvSpPr>
        <p:spPr>
          <a:xfrm>
            <a:off x="4909491" y="5647339"/>
            <a:ext cx="190911" cy="465214"/>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2" name="Picture 1">
            <a:extLst>
              <a:ext uri="{FF2B5EF4-FFF2-40B4-BE49-F238E27FC236}">
                <a16:creationId xmlns:a16="http://schemas.microsoft.com/office/drawing/2014/main" id="{DA81CED3-CF81-0A48-9A51-BEFC89F5B365}"/>
              </a:ext>
            </a:extLst>
          </p:cNvPr>
          <p:cNvPicPr>
            <a:picLocks noChangeAspect="1"/>
          </p:cNvPicPr>
          <p:nvPr/>
        </p:nvPicPr>
        <p:blipFill>
          <a:blip r:embed="rId10"/>
          <a:stretch>
            <a:fillRect/>
          </a:stretch>
        </p:blipFill>
        <p:spPr>
          <a:xfrm>
            <a:off x="3735617" y="5174034"/>
            <a:ext cx="1003300" cy="317500"/>
          </a:xfrm>
          <a:prstGeom prst="rect">
            <a:avLst/>
          </a:prstGeom>
        </p:spPr>
      </p:pic>
      <p:pic>
        <p:nvPicPr>
          <p:cNvPr id="9" name="Picture 8">
            <a:extLst>
              <a:ext uri="{FF2B5EF4-FFF2-40B4-BE49-F238E27FC236}">
                <a16:creationId xmlns:a16="http://schemas.microsoft.com/office/drawing/2014/main" id="{5BE1D824-9E80-7841-8A4B-BF0B4FFFAAFC}"/>
              </a:ext>
            </a:extLst>
          </p:cNvPr>
          <p:cNvPicPr>
            <a:picLocks noChangeAspect="1"/>
          </p:cNvPicPr>
          <p:nvPr/>
        </p:nvPicPr>
        <p:blipFill>
          <a:blip r:embed="rId11"/>
          <a:stretch>
            <a:fillRect/>
          </a:stretch>
        </p:blipFill>
        <p:spPr>
          <a:xfrm>
            <a:off x="7779202" y="5073807"/>
            <a:ext cx="1016000" cy="304800"/>
          </a:xfrm>
          <a:prstGeom prst="rect">
            <a:avLst/>
          </a:prstGeom>
        </p:spPr>
      </p:pic>
      <p:sp>
        <p:nvSpPr>
          <p:cNvPr id="22" name="TextBox 21">
            <a:extLst>
              <a:ext uri="{FF2B5EF4-FFF2-40B4-BE49-F238E27FC236}">
                <a16:creationId xmlns:a16="http://schemas.microsoft.com/office/drawing/2014/main" id="{FA28FC1C-F318-7546-A365-AD9AA874691E}"/>
              </a:ext>
            </a:extLst>
          </p:cNvPr>
          <p:cNvSpPr txBox="1"/>
          <p:nvPr/>
        </p:nvSpPr>
        <p:spPr>
          <a:xfrm>
            <a:off x="5756100" y="5043044"/>
            <a:ext cx="2895602" cy="369332"/>
          </a:xfrm>
          <a:prstGeom prst="rect">
            <a:avLst/>
          </a:prstGeom>
          <a:noFill/>
        </p:spPr>
        <p:txBody>
          <a:bodyPr wrap="square" rtlCol="0">
            <a:spAutoFit/>
          </a:bodyPr>
          <a:lstStyle/>
          <a:p>
            <a:r>
              <a:rPr lang="en-US" sz="1800" dirty="0">
                <a:solidFill>
                  <a:schemeClr val="accent2"/>
                </a:solidFill>
              </a:rPr>
              <a:t>Displacement field:</a:t>
            </a:r>
          </a:p>
        </p:txBody>
      </p:sp>
      <p:sp>
        <p:nvSpPr>
          <p:cNvPr id="23" name="Rounded Rectangle 22">
            <a:extLst>
              <a:ext uri="{FF2B5EF4-FFF2-40B4-BE49-F238E27FC236}">
                <a16:creationId xmlns:a16="http://schemas.microsoft.com/office/drawing/2014/main" id="{8526403C-F9F5-484F-AF30-A6DB35B7E051}"/>
              </a:ext>
            </a:extLst>
          </p:cNvPr>
          <p:cNvSpPr/>
          <p:nvPr/>
        </p:nvSpPr>
        <p:spPr>
          <a:xfrm>
            <a:off x="6115987" y="5486690"/>
            <a:ext cx="750180" cy="625679"/>
          </a:xfrm>
          <a:prstGeom prst="roundRect">
            <a:avLst>
              <a:gd name="adj" fmla="val 4553"/>
            </a:avLst>
          </a:prstGeom>
          <a:solidFill>
            <a:schemeClr val="accent2">
              <a:alpha val="15279"/>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1" name="Rectangle 20">
            <a:extLst>
              <a:ext uri="{FF2B5EF4-FFF2-40B4-BE49-F238E27FC236}">
                <a16:creationId xmlns:a16="http://schemas.microsoft.com/office/drawing/2014/main" id="{05C1E942-0781-7845-A04F-0148820D2275}"/>
              </a:ext>
            </a:extLst>
          </p:cNvPr>
          <p:cNvSpPr/>
          <p:nvPr/>
        </p:nvSpPr>
        <p:spPr>
          <a:xfrm>
            <a:off x="473222" y="5034840"/>
            <a:ext cx="8585167" cy="1149463"/>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5133069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247" y="714235"/>
            <a:ext cx="9143999" cy="769441"/>
          </a:xfrm>
          <a:prstGeom prst="rect">
            <a:avLst/>
          </a:prstGeom>
          <a:noFill/>
        </p:spPr>
        <p:txBody>
          <a:bodyPr wrap="square" rtlCol="0">
            <a:spAutoFit/>
          </a:bodyPr>
          <a:lstStyle/>
          <a:p>
            <a:r>
              <a:rPr lang="en-US" sz="2200" dirty="0"/>
              <a:t>We can express this equation in a more elegant manner by using a</a:t>
            </a:r>
          </a:p>
          <a:p>
            <a:r>
              <a:rPr lang="en-US" sz="2200" dirty="0"/>
              <a:t>vector identity: </a:t>
            </a:r>
          </a:p>
        </p:txBody>
      </p:sp>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Mathematical formalism </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graphicFrame>
        <p:nvGraphicFramePr>
          <p:cNvPr id="16" name="Object 6"/>
          <p:cNvGraphicFramePr>
            <a:graphicFrameLocks noChangeAspect="1"/>
          </p:cNvGraphicFramePr>
          <p:nvPr>
            <p:extLst>
              <p:ext uri="{D42A27DB-BD31-4B8C-83A1-F6EECF244321}">
                <p14:modId xmlns:p14="http://schemas.microsoft.com/office/powerpoint/2010/main" val="338850248"/>
              </p:ext>
            </p:extLst>
          </p:nvPr>
        </p:nvGraphicFramePr>
        <p:xfrm>
          <a:off x="3838752" y="6913844"/>
          <a:ext cx="1818987" cy="437677"/>
        </p:xfrm>
        <a:graphic>
          <a:graphicData uri="http://schemas.openxmlformats.org/presentationml/2006/ole">
            <mc:AlternateContent xmlns:mc="http://schemas.openxmlformats.org/markup-compatibility/2006">
              <mc:Choice xmlns:v="urn:schemas-microsoft-com:vml" Requires="v">
                <p:oleObj spid="_x0000_s2049" name="Equation" r:id="rId4" imgW="952500" imgH="228600" progId="Equation.3">
                  <p:embed/>
                </p:oleObj>
              </mc:Choice>
              <mc:Fallback>
                <p:oleObj name="Equation" r:id="rId4" imgW="952500" imgH="228600" progId="Equation.3">
                  <p:embed/>
                  <p:pic>
                    <p:nvPicPr>
                      <p:cNvPr id="16" name="Object 6"/>
                      <p:cNvPicPr>
                        <a:picLocks noChangeAspect="1" noChangeArrowheads="1"/>
                      </p:cNvPicPr>
                      <p:nvPr/>
                    </p:nvPicPr>
                    <p:blipFill>
                      <a:blip r:embed="rId5"/>
                      <a:srcRect/>
                      <a:stretch>
                        <a:fillRect/>
                      </a:stretch>
                    </p:blipFill>
                    <p:spPr bwMode="auto">
                      <a:xfrm>
                        <a:off x="3838752" y="6913844"/>
                        <a:ext cx="1818987" cy="437677"/>
                      </a:xfrm>
                      <a:prstGeom prst="rect">
                        <a:avLst/>
                      </a:prstGeom>
                      <a:solidFill>
                        <a:schemeClr val="bg1"/>
                      </a:solidFill>
                    </p:spPr>
                  </p:pic>
                </p:oleObj>
              </mc:Fallback>
            </mc:AlternateContent>
          </a:graphicData>
        </a:graphic>
      </p:graphicFrame>
      <p:pic>
        <p:nvPicPr>
          <p:cNvPr id="20" name="Picture 19"/>
          <p:cNvPicPr/>
          <p:nvPr/>
        </p:nvPicPr>
        <p:blipFill>
          <a:blip r:embed="rId6">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pic>
        <p:nvPicPr>
          <p:cNvPr id="5" name="Picture 4">
            <a:extLst>
              <a:ext uri="{FF2B5EF4-FFF2-40B4-BE49-F238E27FC236}">
                <a16:creationId xmlns:a16="http://schemas.microsoft.com/office/drawing/2014/main" id="{6B3E2ED8-2533-A14B-8D64-2F19A605440B}"/>
              </a:ext>
            </a:extLst>
          </p:cNvPr>
          <p:cNvPicPr>
            <a:picLocks noChangeAspect="1"/>
          </p:cNvPicPr>
          <p:nvPr/>
        </p:nvPicPr>
        <p:blipFill>
          <a:blip r:embed="rId7"/>
          <a:stretch>
            <a:fillRect/>
          </a:stretch>
        </p:blipFill>
        <p:spPr>
          <a:xfrm>
            <a:off x="301311" y="2777384"/>
            <a:ext cx="4102100" cy="381000"/>
          </a:xfrm>
          <a:prstGeom prst="rect">
            <a:avLst/>
          </a:prstGeom>
        </p:spPr>
      </p:pic>
      <p:pic>
        <p:nvPicPr>
          <p:cNvPr id="3" name="Picture 2">
            <a:extLst>
              <a:ext uri="{FF2B5EF4-FFF2-40B4-BE49-F238E27FC236}">
                <a16:creationId xmlns:a16="http://schemas.microsoft.com/office/drawing/2014/main" id="{DFA2FA71-D82B-2549-9D1D-39E591C2A159}"/>
              </a:ext>
            </a:extLst>
          </p:cNvPr>
          <p:cNvPicPr>
            <a:picLocks noChangeAspect="1"/>
          </p:cNvPicPr>
          <p:nvPr/>
        </p:nvPicPr>
        <p:blipFill>
          <a:blip r:embed="rId8"/>
          <a:stretch>
            <a:fillRect/>
          </a:stretch>
        </p:blipFill>
        <p:spPr>
          <a:xfrm>
            <a:off x="2170904" y="1423913"/>
            <a:ext cx="4254500" cy="723900"/>
          </a:xfrm>
          <a:prstGeom prst="rect">
            <a:avLst/>
          </a:prstGeom>
        </p:spPr>
      </p:pic>
      <p:sp>
        <p:nvSpPr>
          <p:cNvPr id="21" name="TextBox 20">
            <a:extLst>
              <a:ext uri="{FF2B5EF4-FFF2-40B4-BE49-F238E27FC236}">
                <a16:creationId xmlns:a16="http://schemas.microsoft.com/office/drawing/2014/main" id="{E315232E-FA8F-FF49-9BBE-43691800288B}"/>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pic>
        <p:nvPicPr>
          <p:cNvPr id="7" name="Picture 6">
            <a:extLst>
              <a:ext uri="{FF2B5EF4-FFF2-40B4-BE49-F238E27FC236}">
                <a16:creationId xmlns:a16="http://schemas.microsoft.com/office/drawing/2014/main" id="{98D9EDD9-4AB4-424F-9ADA-A68FF0F3BC2E}"/>
              </a:ext>
            </a:extLst>
          </p:cNvPr>
          <p:cNvPicPr>
            <a:picLocks noChangeAspect="1"/>
          </p:cNvPicPr>
          <p:nvPr/>
        </p:nvPicPr>
        <p:blipFill>
          <a:blip r:embed="rId9"/>
          <a:stretch>
            <a:fillRect/>
          </a:stretch>
        </p:blipFill>
        <p:spPr>
          <a:xfrm>
            <a:off x="1540700" y="3555945"/>
            <a:ext cx="4965700" cy="723900"/>
          </a:xfrm>
          <a:prstGeom prst="rect">
            <a:avLst/>
          </a:prstGeom>
        </p:spPr>
      </p:pic>
      <p:sp>
        <p:nvSpPr>
          <p:cNvPr id="22" name="TextBox 21">
            <a:extLst>
              <a:ext uri="{FF2B5EF4-FFF2-40B4-BE49-F238E27FC236}">
                <a16:creationId xmlns:a16="http://schemas.microsoft.com/office/drawing/2014/main" id="{32F57187-840D-C546-AD58-946394948B5D}"/>
              </a:ext>
            </a:extLst>
          </p:cNvPr>
          <p:cNvSpPr txBox="1"/>
          <p:nvPr/>
        </p:nvSpPr>
        <p:spPr>
          <a:xfrm>
            <a:off x="176248" y="4580506"/>
            <a:ext cx="8714684" cy="430887"/>
          </a:xfrm>
          <a:prstGeom prst="rect">
            <a:avLst/>
          </a:prstGeom>
          <a:noFill/>
        </p:spPr>
        <p:txBody>
          <a:bodyPr wrap="square" rtlCol="0">
            <a:spAutoFit/>
          </a:bodyPr>
          <a:lstStyle/>
          <a:p>
            <a:r>
              <a:rPr lang="en-US" sz="2200" dirty="0"/>
              <a:t>In absence of external charges, charge density </a:t>
            </a:r>
            <a:r>
              <a:rPr lang="en-US" sz="2200" dirty="0">
                <a:latin typeface="Symbol" charset="2"/>
                <a:cs typeface="Symbol" charset="2"/>
              </a:rPr>
              <a:t>r</a:t>
            </a:r>
            <a:r>
              <a:rPr lang="en-US" sz="2200" dirty="0"/>
              <a:t>=0, and therefore: </a:t>
            </a:r>
          </a:p>
        </p:txBody>
      </p:sp>
      <p:cxnSp>
        <p:nvCxnSpPr>
          <p:cNvPr id="9" name="Straight Arrow Connector 8">
            <a:extLst>
              <a:ext uri="{FF2B5EF4-FFF2-40B4-BE49-F238E27FC236}">
                <a16:creationId xmlns:a16="http://schemas.microsoft.com/office/drawing/2014/main" id="{E13AFEDE-F73F-1E4D-BA1C-AE460C437C38}"/>
              </a:ext>
            </a:extLst>
          </p:cNvPr>
          <p:cNvCxnSpPr>
            <a:cxnSpLocks/>
          </p:cNvCxnSpPr>
          <p:nvPr/>
        </p:nvCxnSpPr>
        <p:spPr bwMode="auto">
          <a:xfrm>
            <a:off x="4579658" y="2349229"/>
            <a:ext cx="0" cy="107977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AA4C284A-9553-F44B-848E-C25BCF2B2715}"/>
              </a:ext>
            </a:extLst>
          </p:cNvPr>
          <p:cNvSpPr txBox="1"/>
          <p:nvPr/>
        </p:nvSpPr>
        <p:spPr>
          <a:xfrm>
            <a:off x="1540700" y="2314002"/>
            <a:ext cx="1679508" cy="369332"/>
          </a:xfrm>
          <a:prstGeom prst="rect">
            <a:avLst/>
          </a:prstGeom>
          <a:noFill/>
        </p:spPr>
        <p:txBody>
          <a:bodyPr wrap="square" rtlCol="0">
            <a:spAutoFit/>
          </a:bodyPr>
          <a:lstStyle/>
          <a:p>
            <a:r>
              <a:rPr lang="en-US" sz="1800" dirty="0">
                <a:solidFill>
                  <a:srgbClr val="FF0000"/>
                </a:solidFill>
              </a:rPr>
              <a:t>Vector identity</a:t>
            </a:r>
          </a:p>
        </p:txBody>
      </p:sp>
      <p:sp>
        <p:nvSpPr>
          <p:cNvPr id="24" name="Rounded Rectangle 23">
            <a:extLst>
              <a:ext uri="{FF2B5EF4-FFF2-40B4-BE49-F238E27FC236}">
                <a16:creationId xmlns:a16="http://schemas.microsoft.com/office/drawing/2014/main" id="{DE280404-0B5B-F545-9BC1-7261BE929782}"/>
              </a:ext>
            </a:extLst>
          </p:cNvPr>
          <p:cNvSpPr/>
          <p:nvPr/>
        </p:nvSpPr>
        <p:spPr>
          <a:xfrm>
            <a:off x="211996" y="2768191"/>
            <a:ext cx="4191409" cy="465214"/>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5" name="TextBox 24">
            <a:extLst>
              <a:ext uri="{FF2B5EF4-FFF2-40B4-BE49-F238E27FC236}">
                <a16:creationId xmlns:a16="http://schemas.microsoft.com/office/drawing/2014/main" id="{E0D35308-C45F-C24F-98F3-B94CF0163C5A}"/>
              </a:ext>
            </a:extLst>
          </p:cNvPr>
          <p:cNvSpPr txBox="1"/>
          <p:nvPr/>
        </p:nvSpPr>
        <p:spPr>
          <a:xfrm>
            <a:off x="1331150" y="5356000"/>
            <a:ext cx="1679508" cy="400110"/>
          </a:xfrm>
          <a:prstGeom prst="rect">
            <a:avLst/>
          </a:prstGeom>
          <a:noFill/>
        </p:spPr>
        <p:txBody>
          <a:bodyPr wrap="square" rtlCol="0">
            <a:spAutoFit/>
          </a:bodyPr>
          <a:lstStyle/>
          <a:p>
            <a:r>
              <a:rPr lang="en-US" sz="2000" dirty="0"/>
              <a:t>Gauss’s law:</a:t>
            </a:r>
          </a:p>
        </p:txBody>
      </p:sp>
      <p:sp>
        <p:nvSpPr>
          <p:cNvPr id="26" name="TextBox 25">
            <a:extLst>
              <a:ext uri="{FF2B5EF4-FFF2-40B4-BE49-F238E27FC236}">
                <a16:creationId xmlns:a16="http://schemas.microsoft.com/office/drawing/2014/main" id="{F011D3DD-B5AF-DE40-B9DF-8BBA55B92000}"/>
              </a:ext>
            </a:extLst>
          </p:cNvPr>
          <p:cNvSpPr txBox="1"/>
          <p:nvPr/>
        </p:nvSpPr>
        <p:spPr>
          <a:xfrm>
            <a:off x="5667373" y="6932524"/>
            <a:ext cx="2853171" cy="369332"/>
          </a:xfrm>
          <a:prstGeom prst="rect">
            <a:avLst/>
          </a:prstGeom>
          <a:noFill/>
        </p:spPr>
        <p:txBody>
          <a:bodyPr wrap="square" rtlCol="0">
            <a:spAutoFit/>
          </a:bodyPr>
          <a:lstStyle/>
          <a:p>
            <a:r>
              <a:rPr lang="en-US" sz="1800" dirty="0">
                <a:solidFill>
                  <a:srgbClr val="FF0000"/>
                </a:solidFill>
              </a:rPr>
              <a:t>Should it be epsilon 0?</a:t>
            </a:r>
          </a:p>
        </p:txBody>
      </p:sp>
      <p:sp>
        <p:nvSpPr>
          <p:cNvPr id="27" name="Rectangle 26">
            <a:extLst>
              <a:ext uri="{FF2B5EF4-FFF2-40B4-BE49-F238E27FC236}">
                <a16:creationId xmlns:a16="http://schemas.microsoft.com/office/drawing/2014/main" id="{0F8F3E2A-051F-B146-8571-7FF9EB08B017}"/>
              </a:ext>
            </a:extLst>
          </p:cNvPr>
          <p:cNvSpPr/>
          <p:nvPr/>
        </p:nvSpPr>
        <p:spPr>
          <a:xfrm>
            <a:off x="2036128" y="1281130"/>
            <a:ext cx="4669467" cy="1038808"/>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8" name="Rectangle 27">
            <a:extLst>
              <a:ext uri="{FF2B5EF4-FFF2-40B4-BE49-F238E27FC236}">
                <a16:creationId xmlns:a16="http://schemas.microsoft.com/office/drawing/2014/main" id="{D2B1F415-F929-844D-B661-21DFFAC18C86}"/>
              </a:ext>
            </a:extLst>
          </p:cNvPr>
          <p:cNvSpPr/>
          <p:nvPr/>
        </p:nvSpPr>
        <p:spPr>
          <a:xfrm>
            <a:off x="1390893" y="3510833"/>
            <a:ext cx="5411683" cy="1038808"/>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29" name="Picture 28">
            <a:extLst>
              <a:ext uri="{FF2B5EF4-FFF2-40B4-BE49-F238E27FC236}">
                <a16:creationId xmlns:a16="http://schemas.microsoft.com/office/drawing/2014/main" id="{1ADA0D88-0A3F-5D4B-A3E9-12216D75D8DD}"/>
              </a:ext>
            </a:extLst>
          </p:cNvPr>
          <p:cNvPicPr>
            <a:picLocks noChangeAspect="1"/>
          </p:cNvPicPr>
          <p:nvPr/>
        </p:nvPicPr>
        <p:blipFill>
          <a:blip r:embed="rId10"/>
          <a:stretch>
            <a:fillRect/>
          </a:stretch>
        </p:blipFill>
        <p:spPr>
          <a:xfrm>
            <a:off x="3296310" y="5392890"/>
            <a:ext cx="1257300" cy="317500"/>
          </a:xfrm>
          <a:prstGeom prst="rect">
            <a:avLst/>
          </a:prstGeom>
        </p:spPr>
      </p:pic>
    </p:spTree>
    <p:extLst>
      <p:ext uri="{BB962C8B-B14F-4D97-AF65-F5344CB8AC3E}">
        <p14:creationId xmlns:p14="http://schemas.microsoft.com/office/powerpoint/2010/main" val="35901132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854" y="2069069"/>
            <a:ext cx="8714684" cy="2123658"/>
          </a:xfrm>
          <a:prstGeom prst="rect">
            <a:avLst/>
          </a:prstGeom>
          <a:noFill/>
        </p:spPr>
        <p:txBody>
          <a:bodyPr wrap="square" rtlCol="0">
            <a:spAutoFit/>
          </a:bodyPr>
          <a:lstStyle/>
          <a:p>
            <a:r>
              <a:rPr lang="en-US" sz="2200" dirty="0"/>
              <a:t>This leads to we then obtain:</a:t>
            </a:r>
          </a:p>
          <a:p>
            <a:endParaRPr lang="en-US" sz="2200" dirty="0"/>
          </a:p>
          <a:p>
            <a:endParaRPr lang="en-US" sz="2200" dirty="0"/>
          </a:p>
          <a:p>
            <a:endParaRPr lang="en-US" sz="2200" dirty="0"/>
          </a:p>
          <a:p>
            <a:r>
              <a:rPr lang="en-US" sz="2200" dirty="0"/>
              <a:t>Similar arguments can be applied (try!) to the magnetic field, giving </a:t>
            </a:r>
          </a:p>
          <a:p>
            <a:r>
              <a:rPr lang="en-US" sz="2200" dirty="0"/>
              <a:t>an analogous expression:</a:t>
            </a:r>
          </a:p>
        </p:txBody>
      </p:sp>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Mathematical formalism </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graphicFrame>
        <p:nvGraphicFramePr>
          <p:cNvPr id="17" name="Object 4"/>
          <p:cNvGraphicFramePr>
            <a:graphicFrameLocks noChangeAspect="1"/>
          </p:cNvGraphicFramePr>
          <p:nvPr>
            <p:extLst>
              <p:ext uri="{D42A27DB-BD31-4B8C-83A1-F6EECF244321}">
                <p14:modId xmlns:p14="http://schemas.microsoft.com/office/powerpoint/2010/main" val="2395121177"/>
              </p:ext>
            </p:extLst>
          </p:nvPr>
        </p:nvGraphicFramePr>
        <p:xfrm>
          <a:off x="2534790" y="2546159"/>
          <a:ext cx="3960812" cy="796925"/>
        </p:xfrm>
        <a:graphic>
          <a:graphicData uri="http://schemas.openxmlformats.org/presentationml/2006/ole">
            <mc:AlternateContent xmlns:mc="http://schemas.openxmlformats.org/markup-compatibility/2006">
              <mc:Choice xmlns:v="urn:schemas-microsoft-com:vml" Requires="v">
                <p:oleObj spid="_x0000_s3073" name="Equation" r:id="rId4" imgW="2082800" imgH="419100" progId="Equation.3">
                  <p:embed/>
                </p:oleObj>
              </mc:Choice>
              <mc:Fallback>
                <p:oleObj name="Equation" r:id="rId4" imgW="2082800" imgH="419100" progId="Equation.3">
                  <p:embed/>
                  <p:pic>
                    <p:nvPicPr>
                      <p:cNvPr id="1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4790" y="2546159"/>
                        <a:ext cx="3960812" cy="796925"/>
                      </a:xfrm>
                      <a:prstGeom prst="rect">
                        <a:avLst/>
                      </a:prstGeom>
                      <a:solidFill>
                        <a:srgbClr val="FFFF00"/>
                      </a:solidFill>
                      <a:ln w="9525">
                        <a:solidFill>
                          <a:srgbClr val="FF0000"/>
                        </a:solidFill>
                        <a:miter lim="800000"/>
                        <a:headEnd/>
                        <a:tailEnd/>
                      </a:ln>
                    </p:spPr>
                  </p:pic>
                </p:oleObj>
              </mc:Fallback>
            </mc:AlternateContent>
          </a:graphicData>
        </a:graphic>
      </p:graphicFrame>
      <p:graphicFrame>
        <p:nvGraphicFramePr>
          <p:cNvPr id="19" name="Object 11"/>
          <p:cNvGraphicFramePr>
            <a:graphicFrameLocks noChangeAspect="1"/>
          </p:cNvGraphicFramePr>
          <p:nvPr>
            <p:extLst>
              <p:ext uri="{D42A27DB-BD31-4B8C-83A1-F6EECF244321}">
                <p14:modId xmlns:p14="http://schemas.microsoft.com/office/powerpoint/2010/main" val="3576166846"/>
              </p:ext>
            </p:extLst>
          </p:nvPr>
        </p:nvGraphicFramePr>
        <p:xfrm>
          <a:off x="2534790" y="4273736"/>
          <a:ext cx="3856037" cy="792162"/>
        </p:xfrm>
        <a:graphic>
          <a:graphicData uri="http://schemas.openxmlformats.org/presentationml/2006/ole">
            <mc:AlternateContent xmlns:mc="http://schemas.openxmlformats.org/markup-compatibility/2006">
              <mc:Choice xmlns:v="urn:schemas-microsoft-com:vml" Requires="v">
                <p:oleObj spid="_x0000_s3074" name="Equation" r:id="rId6" imgW="2044700" imgH="419100" progId="Equation.3">
                  <p:embed/>
                </p:oleObj>
              </mc:Choice>
              <mc:Fallback>
                <p:oleObj name="Equation" r:id="rId6" imgW="2044700" imgH="419100" progId="Equation.3">
                  <p:embed/>
                  <p:pic>
                    <p:nvPicPr>
                      <p:cNvPr id="19"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4790" y="4273736"/>
                        <a:ext cx="3856037" cy="792162"/>
                      </a:xfrm>
                      <a:prstGeom prst="rect">
                        <a:avLst/>
                      </a:prstGeom>
                      <a:solidFill>
                        <a:srgbClr val="FFFF00"/>
                      </a:solidFill>
                      <a:ln w="9525">
                        <a:solidFill>
                          <a:srgbClr val="FF0000"/>
                        </a:solidFill>
                        <a:miter lim="800000"/>
                        <a:headEnd/>
                        <a:tailEnd/>
                      </a:ln>
                    </p:spPr>
                  </p:pic>
                </p:oleObj>
              </mc:Fallback>
            </mc:AlternateContent>
          </a:graphicData>
        </a:graphic>
      </p:graphicFrame>
      <p:pic>
        <p:nvPicPr>
          <p:cNvPr id="20" name="Picture 19"/>
          <p:cNvPicPr/>
          <p:nvPr/>
        </p:nvPicPr>
        <p:blipFill>
          <a:blip r:embed="rId8">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4" name="TextBox 13">
            <a:extLst>
              <a:ext uri="{FF2B5EF4-FFF2-40B4-BE49-F238E27FC236}">
                <a16:creationId xmlns:a16="http://schemas.microsoft.com/office/drawing/2014/main" id="{9A9EF1F6-37C7-DB4D-9FB4-8076EEDD38EA}"/>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pic>
        <p:nvPicPr>
          <p:cNvPr id="21" name="Picture 20">
            <a:extLst>
              <a:ext uri="{FF2B5EF4-FFF2-40B4-BE49-F238E27FC236}">
                <a16:creationId xmlns:a16="http://schemas.microsoft.com/office/drawing/2014/main" id="{1397D6E2-0F02-7448-A8D9-D422D854547D}"/>
              </a:ext>
            </a:extLst>
          </p:cNvPr>
          <p:cNvPicPr>
            <a:picLocks noChangeAspect="1"/>
          </p:cNvPicPr>
          <p:nvPr/>
        </p:nvPicPr>
        <p:blipFill>
          <a:blip r:embed="rId9"/>
          <a:stretch>
            <a:fillRect/>
          </a:stretch>
        </p:blipFill>
        <p:spPr>
          <a:xfrm>
            <a:off x="2032346" y="805096"/>
            <a:ext cx="4965700" cy="723900"/>
          </a:xfrm>
          <a:prstGeom prst="rect">
            <a:avLst/>
          </a:prstGeom>
        </p:spPr>
      </p:pic>
      <p:cxnSp>
        <p:nvCxnSpPr>
          <p:cNvPr id="7" name="Straight Connector 6">
            <a:extLst>
              <a:ext uri="{FF2B5EF4-FFF2-40B4-BE49-F238E27FC236}">
                <a16:creationId xmlns:a16="http://schemas.microsoft.com/office/drawing/2014/main" id="{677DDF9C-FD61-7045-8A6B-A99E48FBC6C9}"/>
              </a:ext>
            </a:extLst>
          </p:cNvPr>
          <p:cNvCxnSpPr/>
          <p:nvPr/>
        </p:nvCxnSpPr>
        <p:spPr bwMode="auto">
          <a:xfrm flipV="1">
            <a:off x="2173574" y="914400"/>
            <a:ext cx="1079292" cy="734518"/>
          </a:xfrm>
          <a:prstGeom prst="line">
            <a:avLst/>
          </a:prstGeom>
          <a:solidFill>
            <a:schemeClr val="accent1"/>
          </a:solidFill>
          <a:ln w="19050" cap="flat" cmpd="sng" algn="ctr">
            <a:solidFill>
              <a:srgbClr val="FF0000"/>
            </a:solidFill>
            <a:prstDash val="solid"/>
            <a:round/>
            <a:headEnd type="none" w="med" len="med"/>
            <a:tailEnd type="none" w="med" len="med"/>
          </a:ln>
          <a:effectLst/>
        </p:spPr>
      </p:cxnSp>
      <p:sp>
        <p:nvSpPr>
          <p:cNvPr id="16" name="TextBox 15">
            <a:extLst>
              <a:ext uri="{FF2B5EF4-FFF2-40B4-BE49-F238E27FC236}">
                <a16:creationId xmlns:a16="http://schemas.microsoft.com/office/drawing/2014/main" id="{218F9C95-5D75-9649-AD36-91C8186C9699}"/>
              </a:ext>
            </a:extLst>
          </p:cNvPr>
          <p:cNvSpPr txBox="1"/>
          <p:nvPr/>
        </p:nvSpPr>
        <p:spPr>
          <a:xfrm>
            <a:off x="176248" y="5356520"/>
            <a:ext cx="8714684" cy="430887"/>
          </a:xfrm>
          <a:prstGeom prst="rect">
            <a:avLst/>
          </a:prstGeom>
          <a:noFill/>
        </p:spPr>
        <p:txBody>
          <a:bodyPr wrap="square" rtlCol="0">
            <a:spAutoFit/>
          </a:bodyPr>
          <a:lstStyle/>
          <a:p>
            <a:pPr algn="ctr"/>
            <a:r>
              <a:rPr lang="en-US" sz="2200" dirty="0">
                <a:solidFill>
                  <a:srgbClr val="FF0000"/>
                </a:solidFill>
              </a:rPr>
              <a:t>Which equation do we start with to find B or H?</a:t>
            </a:r>
          </a:p>
        </p:txBody>
      </p:sp>
      <p:sp>
        <p:nvSpPr>
          <p:cNvPr id="18" name="Rectangle 17">
            <a:extLst>
              <a:ext uri="{FF2B5EF4-FFF2-40B4-BE49-F238E27FC236}">
                <a16:creationId xmlns:a16="http://schemas.microsoft.com/office/drawing/2014/main" id="{714F3EF7-7380-1C41-9730-0A07B345EADE}"/>
              </a:ext>
            </a:extLst>
          </p:cNvPr>
          <p:cNvSpPr/>
          <p:nvPr/>
        </p:nvSpPr>
        <p:spPr>
          <a:xfrm>
            <a:off x="402387" y="767422"/>
            <a:ext cx="7356158" cy="1301646"/>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22" name="Picture 21">
            <a:extLst>
              <a:ext uri="{FF2B5EF4-FFF2-40B4-BE49-F238E27FC236}">
                <a16:creationId xmlns:a16="http://schemas.microsoft.com/office/drawing/2014/main" id="{0707FE4F-B4B7-6347-ABA2-68DC44B6A9D5}"/>
              </a:ext>
            </a:extLst>
          </p:cNvPr>
          <p:cNvPicPr>
            <a:picLocks noChangeAspect="1"/>
          </p:cNvPicPr>
          <p:nvPr/>
        </p:nvPicPr>
        <p:blipFill>
          <a:blip r:embed="rId10"/>
          <a:stretch>
            <a:fillRect/>
          </a:stretch>
        </p:blipFill>
        <p:spPr>
          <a:xfrm>
            <a:off x="1277490" y="1690222"/>
            <a:ext cx="1257300" cy="317500"/>
          </a:xfrm>
          <a:prstGeom prst="rect">
            <a:avLst/>
          </a:prstGeom>
        </p:spPr>
      </p:pic>
    </p:spTree>
    <p:extLst>
      <p:ext uri="{BB962C8B-B14F-4D97-AF65-F5344CB8AC3E}">
        <p14:creationId xmlns:p14="http://schemas.microsoft.com/office/powerpoint/2010/main" val="2403007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AF6D60E-32C8-844B-997C-1DAA91DEBD48}"/>
              </a:ext>
            </a:extLst>
          </p:cNvPr>
          <p:cNvGrpSpPr/>
          <p:nvPr/>
        </p:nvGrpSpPr>
        <p:grpSpPr>
          <a:xfrm>
            <a:off x="3061929" y="3739122"/>
            <a:ext cx="2941606" cy="1887294"/>
            <a:chOff x="3264743" y="4392239"/>
            <a:chExt cx="2965170" cy="1787514"/>
          </a:xfrm>
        </p:grpSpPr>
        <p:pic>
          <p:nvPicPr>
            <p:cNvPr id="4100" name="Picture 4" descr="Sinusoidal Waveform">
              <a:extLst>
                <a:ext uri="{FF2B5EF4-FFF2-40B4-BE49-F238E27FC236}">
                  <a16:creationId xmlns:a16="http://schemas.microsoft.com/office/drawing/2014/main" id="{0E8648ED-FCB8-6849-AF27-400D72E7F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743" y="4392239"/>
              <a:ext cx="2965170" cy="17875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5A87606-F282-E845-B823-EE836372C09F}"/>
                </a:ext>
              </a:extLst>
            </p:cNvPr>
            <p:cNvSpPr/>
            <p:nvPr/>
          </p:nvSpPr>
          <p:spPr>
            <a:xfrm>
              <a:off x="4221907" y="4588972"/>
              <a:ext cx="884420" cy="219846"/>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9" name="Rectangle 18">
              <a:extLst>
                <a:ext uri="{FF2B5EF4-FFF2-40B4-BE49-F238E27FC236}">
                  <a16:creationId xmlns:a16="http://schemas.microsoft.com/office/drawing/2014/main" id="{E77522EA-E0EE-704B-995E-3301D606D7C1}"/>
                </a:ext>
              </a:extLst>
            </p:cNvPr>
            <p:cNvSpPr/>
            <p:nvPr/>
          </p:nvSpPr>
          <p:spPr>
            <a:xfrm>
              <a:off x="4012234" y="5808070"/>
              <a:ext cx="884420" cy="219846"/>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Mathematical formalism </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223280" y="646586"/>
            <a:ext cx="8920720" cy="3170099"/>
          </a:xfrm>
          <a:prstGeom prst="rect">
            <a:avLst/>
          </a:prstGeom>
          <a:noFill/>
        </p:spPr>
        <p:txBody>
          <a:bodyPr wrap="square" rtlCol="0">
            <a:spAutoFit/>
          </a:bodyPr>
          <a:lstStyle/>
          <a:p>
            <a:r>
              <a:rPr lang="en-US" sz="2000" dirty="0"/>
              <a:t>If we have a perfect dielectric (conductivity </a:t>
            </a:r>
            <a:r>
              <a:rPr lang="en-US" sz="2000" dirty="0">
                <a:latin typeface="Symbol" charset="2"/>
                <a:cs typeface="Symbol" charset="2"/>
              </a:rPr>
              <a:t>s</a:t>
            </a:r>
            <a:r>
              <a:rPr lang="en-US" sz="2000" dirty="0"/>
              <a:t> = 0) then the equation reduces to: </a:t>
            </a:r>
          </a:p>
          <a:p>
            <a:endParaRPr lang="en-US" sz="2000" dirty="0"/>
          </a:p>
          <a:p>
            <a:endParaRPr lang="en-US" sz="2000" dirty="0"/>
          </a:p>
          <a:p>
            <a:endParaRPr lang="en-US" sz="2000" dirty="0"/>
          </a:p>
          <a:p>
            <a:r>
              <a:rPr lang="en-US" sz="2000" dirty="0"/>
              <a:t>This equation is formally identical to the </a:t>
            </a:r>
            <a:r>
              <a:rPr lang="en-US" sz="2000" b="1" dirty="0"/>
              <a:t>general wave equation</a:t>
            </a:r>
            <a:r>
              <a:rPr lang="en-US" sz="2000" dirty="0"/>
              <a:t>:</a:t>
            </a:r>
          </a:p>
          <a:p>
            <a:endParaRPr lang="en-US" sz="2000" dirty="0"/>
          </a:p>
          <a:p>
            <a:endParaRPr lang="en-US" sz="2000" dirty="0"/>
          </a:p>
          <a:p>
            <a:endParaRPr lang="en-US" sz="2000" dirty="0"/>
          </a:p>
          <a:p>
            <a:endParaRPr lang="en-US" sz="2000" dirty="0"/>
          </a:p>
          <a:p>
            <a:r>
              <a:rPr lang="en-US" sz="2000" dirty="0"/>
              <a:t>where Y is the disturbance propagating at a velocity </a:t>
            </a:r>
            <a:r>
              <a:rPr lang="en-US" sz="2000" dirty="0">
                <a:latin typeface="Symbol" charset="2"/>
                <a:cs typeface="Symbol" charset="2"/>
              </a:rPr>
              <a:t>n (</a:t>
            </a:r>
            <a:r>
              <a:rPr lang="en-US" sz="2000" dirty="0">
                <a:latin typeface="Times New Roman"/>
                <a:cs typeface="Times New Roman"/>
              </a:rPr>
              <a:t>phase velocity of the wave).</a:t>
            </a:r>
          </a:p>
        </p:txBody>
      </p:sp>
      <p:graphicFrame>
        <p:nvGraphicFramePr>
          <p:cNvPr id="16" name="Object 4"/>
          <p:cNvGraphicFramePr>
            <a:graphicFrameLocks noChangeAspect="1"/>
          </p:cNvGraphicFramePr>
          <p:nvPr>
            <p:extLst>
              <p:ext uri="{D42A27DB-BD31-4B8C-83A1-F6EECF244321}">
                <p14:modId xmlns:p14="http://schemas.microsoft.com/office/powerpoint/2010/main" val="3801064884"/>
              </p:ext>
            </p:extLst>
          </p:nvPr>
        </p:nvGraphicFramePr>
        <p:xfrm>
          <a:off x="3374944" y="1076756"/>
          <a:ext cx="2579048" cy="776306"/>
        </p:xfrm>
        <a:graphic>
          <a:graphicData uri="http://schemas.openxmlformats.org/presentationml/2006/ole">
            <mc:AlternateContent xmlns:mc="http://schemas.openxmlformats.org/markup-compatibility/2006">
              <mc:Choice xmlns:v="urn:schemas-microsoft-com:vml" Requires="v">
                <p:oleObj spid="_x0000_s4097" name="Equation" r:id="rId5" imgW="1397000" imgH="419100" progId="Equation.3">
                  <p:embed/>
                </p:oleObj>
              </mc:Choice>
              <mc:Fallback>
                <p:oleObj name="Equation" r:id="rId5" imgW="1397000" imgH="419100" progId="Equation.3">
                  <p:embed/>
                  <p:pic>
                    <p:nvPicPr>
                      <p:cNvPr id="1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944" y="1076756"/>
                        <a:ext cx="2579048" cy="776306"/>
                      </a:xfrm>
                      <a:prstGeom prst="rect">
                        <a:avLst/>
                      </a:prstGeom>
                      <a:solidFill>
                        <a:srgbClr val="FFFF00"/>
                      </a:solidFill>
                      <a:ln w="19050">
                        <a:solidFill>
                          <a:srgbClr val="FF0000"/>
                        </a:solidFill>
                      </a:ln>
                    </p:spPr>
                  </p:pic>
                </p:oleObj>
              </mc:Fallback>
            </mc:AlternateContent>
          </a:graphicData>
        </a:graphic>
      </p:graphicFrame>
      <p:graphicFrame>
        <p:nvGraphicFramePr>
          <p:cNvPr id="17" name="Object 14"/>
          <p:cNvGraphicFramePr>
            <a:graphicFrameLocks noChangeAspect="1"/>
          </p:cNvGraphicFramePr>
          <p:nvPr>
            <p:extLst>
              <p:ext uri="{D42A27DB-BD31-4B8C-83A1-F6EECF244321}">
                <p14:modId xmlns:p14="http://schemas.microsoft.com/office/powerpoint/2010/main" val="640269930"/>
              </p:ext>
            </p:extLst>
          </p:nvPr>
        </p:nvGraphicFramePr>
        <p:xfrm>
          <a:off x="3737463" y="2296559"/>
          <a:ext cx="1780717" cy="680862"/>
        </p:xfrm>
        <a:graphic>
          <a:graphicData uri="http://schemas.openxmlformats.org/presentationml/2006/ole">
            <mc:AlternateContent xmlns:mc="http://schemas.openxmlformats.org/markup-compatibility/2006">
              <mc:Choice xmlns:v="urn:schemas-microsoft-com:vml" Requires="v">
                <p:oleObj spid="_x0000_s4098" name="Equation" r:id="rId7" imgW="1091726" imgH="418918" progId="Equation.3">
                  <p:embed/>
                </p:oleObj>
              </mc:Choice>
              <mc:Fallback>
                <p:oleObj name="Equation" r:id="rId7" imgW="1091726" imgH="418918" progId="Equation.3">
                  <p:embed/>
                  <p:pic>
                    <p:nvPicPr>
                      <p:cNvPr id="17"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7463" y="2296559"/>
                        <a:ext cx="1780717" cy="680862"/>
                      </a:xfrm>
                      <a:prstGeom prst="rect">
                        <a:avLst/>
                      </a:prstGeom>
                      <a:solidFill>
                        <a:schemeClr val="bg1"/>
                      </a:solidFill>
                    </p:spPr>
                  </p:pic>
                </p:oleObj>
              </mc:Fallback>
            </mc:AlternateContent>
          </a:graphicData>
        </a:graphic>
      </p:graphicFrame>
      <p:pic>
        <p:nvPicPr>
          <p:cNvPr id="14" name="Picture 13"/>
          <p:cNvPicPr/>
          <p:nvPr/>
        </p:nvPicPr>
        <p:blipFill>
          <a:blip r:embed="rId9">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2" name="TextBox 11">
            <a:extLst>
              <a:ext uri="{FF2B5EF4-FFF2-40B4-BE49-F238E27FC236}">
                <a16:creationId xmlns:a16="http://schemas.microsoft.com/office/drawing/2014/main" id="{A40CA1C2-7A1A-CC4A-9A8D-0EF462718D87}"/>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cxnSp>
        <p:nvCxnSpPr>
          <p:cNvPr id="20" name="Straight Arrow Connector 19">
            <a:extLst>
              <a:ext uri="{FF2B5EF4-FFF2-40B4-BE49-F238E27FC236}">
                <a16:creationId xmlns:a16="http://schemas.microsoft.com/office/drawing/2014/main" id="{7D7933FE-9002-044E-A621-D2AB91708DD1}"/>
              </a:ext>
            </a:extLst>
          </p:cNvPr>
          <p:cNvCxnSpPr>
            <a:cxnSpLocks/>
          </p:cNvCxnSpPr>
          <p:nvPr/>
        </p:nvCxnSpPr>
        <p:spPr bwMode="auto">
          <a:xfrm>
            <a:off x="5600900" y="4365227"/>
            <a:ext cx="666899"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pic>
        <p:nvPicPr>
          <p:cNvPr id="8" name="Picture 7">
            <a:extLst>
              <a:ext uri="{FF2B5EF4-FFF2-40B4-BE49-F238E27FC236}">
                <a16:creationId xmlns:a16="http://schemas.microsoft.com/office/drawing/2014/main" id="{3E8533D5-B6F0-BE48-8654-3CF0931902CD}"/>
              </a:ext>
            </a:extLst>
          </p:cNvPr>
          <p:cNvPicPr>
            <a:picLocks noChangeAspect="1"/>
          </p:cNvPicPr>
          <p:nvPr/>
        </p:nvPicPr>
        <p:blipFill>
          <a:blip r:embed="rId10"/>
          <a:stretch>
            <a:fillRect/>
          </a:stretch>
        </p:blipFill>
        <p:spPr>
          <a:xfrm>
            <a:off x="5838434" y="4145085"/>
            <a:ext cx="165100" cy="139700"/>
          </a:xfrm>
          <a:prstGeom prst="rect">
            <a:avLst/>
          </a:prstGeom>
        </p:spPr>
      </p:pic>
      <p:sp>
        <p:nvSpPr>
          <p:cNvPr id="21" name="TextBox 20">
            <a:extLst>
              <a:ext uri="{FF2B5EF4-FFF2-40B4-BE49-F238E27FC236}">
                <a16:creationId xmlns:a16="http://schemas.microsoft.com/office/drawing/2014/main" id="{48DE4275-B370-4A40-9A96-FB5E484B1D85}"/>
              </a:ext>
            </a:extLst>
          </p:cNvPr>
          <p:cNvSpPr txBox="1"/>
          <p:nvPr/>
        </p:nvSpPr>
        <p:spPr>
          <a:xfrm>
            <a:off x="2889541" y="3732614"/>
            <a:ext cx="344774" cy="461665"/>
          </a:xfrm>
          <a:prstGeom prst="rect">
            <a:avLst/>
          </a:prstGeom>
          <a:noFill/>
        </p:spPr>
        <p:txBody>
          <a:bodyPr wrap="square">
            <a:spAutoFit/>
          </a:bodyPr>
          <a:lstStyle/>
          <a:p>
            <a:r>
              <a:rPr lang="en-US" sz="2400" dirty="0"/>
              <a:t>Y</a:t>
            </a:r>
            <a:endParaRPr lang="en-US" dirty="0"/>
          </a:p>
        </p:txBody>
      </p:sp>
      <p:sp>
        <p:nvSpPr>
          <p:cNvPr id="23" name="TextBox 22">
            <a:extLst>
              <a:ext uri="{FF2B5EF4-FFF2-40B4-BE49-F238E27FC236}">
                <a16:creationId xmlns:a16="http://schemas.microsoft.com/office/drawing/2014/main" id="{AEB644A9-037E-E74B-B0AC-CB878D7D975E}"/>
              </a:ext>
            </a:extLst>
          </p:cNvPr>
          <p:cNvSpPr txBox="1"/>
          <p:nvPr/>
        </p:nvSpPr>
        <p:spPr>
          <a:xfrm>
            <a:off x="234683" y="2508824"/>
            <a:ext cx="3215124" cy="369332"/>
          </a:xfrm>
          <a:prstGeom prst="rect">
            <a:avLst/>
          </a:prstGeom>
          <a:noFill/>
        </p:spPr>
        <p:txBody>
          <a:bodyPr wrap="square" rtlCol="0">
            <a:spAutoFit/>
          </a:bodyPr>
          <a:lstStyle/>
          <a:p>
            <a:r>
              <a:rPr lang="en-US" sz="1800" dirty="0">
                <a:solidFill>
                  <a:srgbClr val="FF0000"/>
                </a:solidFill>
              </a:rPr>
              <a:t>Vector Laplacian operator:</a:t>
            </a:r>
          </a:p>
        </p:txBody>
      </p:sp>
      <p:sp>
        <p:nvSpPr>
          <p:cNvPr id="24" name="Rounded Rectangle 23">
            <a:extLst>
              <a:ext uri="{FF2B5EF4-FFF2-40B4-BE49-F238E27FC236}">
                <a16:creationId xmlns:a16="http://schemas.microsoft.com/office/drawing/2014/main" id="{2078D413-68BB-7C4C-9797-FF5AF1EAE9C9}"/>
              </a:ext>
            </a:extLst>
          </p:cNvPr>
          <p:cNvSpPr/>
          <p:nvPr/>
        </p:nvSpPr>
        <p:spPr>
          <a:xfrm>
            <a:off x="3737463" y="2404713"/>
            <a:ext cx="357607" cy="465214"/>
          </a:xfrm>
          <a:prstGeom prst="roundRect">
            <a:avLst>
              <a:gd name="adj" fmla="val 4553"/>
            </a:avLst>
          </a:prstGeom>
          <a:solidFill>
            <a:srgbClr val="FF0000">
              <a:alpha val="15279"/>
            </a:srgb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17CD8812-727C-2647-9E6B-C91F0B61BD10}"/>
              </a:ext>
            </a:extLst>
          </p:cNvPr>
          <p:cNvPicPr>
            <a:picLocks noChangeAspect="1"/>
          </p:cNvPicPr>
          <p:nvPr/>
        </p:nvPicPr>
        <p:blipFill>
          <a:blip r:embed="rId11"/>
          <a:stretch>
            <a:fillRect/>
          </a:stretch>
        </p:blipFill>
        <p:spPr>
          <a:xfrm>
            <a:off x="5488119" y="5444589"/>
            <a:ext cx="1069272" cy="662484"/>
          </a:xfrm>
          <a:prstGeom prst="rect">
            <a:avLst/>
          </a:prstGeom>
        </p:spPr>
      </p:pic>
      <p:sp>
        <p:nvSpPr>
          <p:cNvPr id="26" name="TextBox 25">
            <a:extLst>
              <a:ext uri="{FF2B5EF4-FFF2-40B4-BE49-F238E27FC236}">
                <a16:creationId xmlns:a16="http://schemas.microsoft.com/office/drawing/2014/main" id="{BF6BD8FF-8BCD-F747-AE9C-F5D84A3E4FE7}"/>
              </a:ext>
            </a:extLst>
          </p:cNvPr>
          <p:cNvSpPr txBox="1"/>
          <p:nvPr/>
        </p:nvSpPr>
        <p:spPr>
          <a:xfrm>
            <a:off x="234683" y="5478504"/>
            <a:ext cx="4781132" cy="707886"/>
          </a:xfrm>
          <a:prstGeom prst="rect">
            <a:avLst/>
          </a:prstGeom>
          <a:noFill/>
        </p:spPr>
        <p:txBody>
          <a:bodyPr wrap="square" rtlCol="0">
            <a:spAutoFit/>
          </a:bodyPr>
          <a:lstStyle/>
          <a:p>
            <a:r>
              <a:rPr lang="en-US" sz="2000" dirty="0"/>
              <a:t>By comparison, we can see that the speed of the wave described by our expression is:</a:t>
            </a:r>
            <a:endParaRPr lang="en-US" sz="2000" dirty="0">
              <a:latin typeface="Times New Roman"/>
              <a:cs typeface="Times New Roman"/>
            </a:endParaRPr>
          </a:p>
        </p:txBody>
      </p:sp>
      <p:sp>
        <p:nvSpPr>
          <p:cNvPr id="25" name="TextBox 24">
            <a:extLst>
              <a:ext uri="{FF2B5EF4-FFF2-40B4-BE49-F238E27FC236}">
                <a16:creationId xmlns:a16="http://schemas.microsoft.com/office/drawing/2014/main" id="{F7EC9506-497E-2A4A-B614-5EF913166FC2}"/>
              </a:ext>
            </a:extLst>
          </p:cNvPr>
          <p:cNvSpPr txBox="1"/>
          <p:nvPr/>
        </p:nvSpPr>
        <p:spPr>
          <a:xfrm>
            <a:off x="5805836" y="2329716"/>
            <a:ext cx="3215124" cy="646331"/>
          </a:xfrm>
          <a:prstGeom prst="rect">
            <a:avLst/>
          </a:prstGeom>
          <a:noFill/>
        </p:spPr>
        <p:txBody>
          <a:bodyPr wrap="square" rtlCol="0">
            <a:spAutoFit/>
          </a:bodyPr>
          <a:lstStyle/>
          <a:p>
            <a:r>
              <a:rPr lang="en-US" sz="1800" dirty="0">
                <a:solidFill>
                  <a:srgbClr val="FF0000"/>
                </a:solidFill>
              </a:rPr>
              <a:t>Second derivative of Y with respect to t</a:t>
            </a:r>
          </a:p>
        </p:txBody>
      </p:sp>
      <p:pic>
        <p:nvPicPr>
          <p:cNvPr id="7" name="Picture 6">
            <a:extLst>
              <a:ext uri="{FF2B5EF4-FFF2-40B4-BE49-F238E27FC236}">
                <a16:creationId xmlns:a16="http://schemas.microsoft.com/office/drawing/2014/main" id="{9053AA9E-54DF-D842-B3AE-03B9A4A7F733}"/>
              </a:ext>
            </a:extLst>
          </p:cNvPr>
          <p:cNvPicPr>
            <a:picLocks noChangeAspect="1"/>
          </p:cNvPicPr>
          <p:nvPr/>
        </p:nvPicPr>
        <p:blipFill>
          <a:blip r:embed="rId12"/>
          <a:stretch>
            <a:fillRect/>
          </a:stretch>
        </p:blipFill>
        <p:spPr>
          <a:xfrm>
            <a:off x="387975" y="2938012"/>
            <a:ext cx="3501071" cy="313680"/>
          </a:xfrm>
          <a:prstGeom prst="rect">
            <a:avLst/>
          </a:prstGeom>
        </p:spPr>
      </p:pic>
      <p:sp>
        <p:nvSpPr>
          <p:cNvPr id="27" name="Rectangle 26">
            <a:extLst>
              <a:ext uri="{FF2B5EF4-FFF2-40B4-BE49-F238E27FC236}">
                <a16:creationId xmlns:a16="http://schemas.microsoft.com/office/drawing/2014/main" id="{5C0A7D01-EF7D-C440-925F-4B666359E307}"/>
              </a:ext>
            </a:extLst>
          </p:cNvPr>
          <p:cNvSpPr/>
          <p:nvPr/>
        </p:nvSpPr>
        <p:spPr>
          <a:xfrm>
            <a:off x="5384323" y="5346878"/>
            <a:ext cx="1360763" cy="798942"/>
          </a:xfrm>
          <a:prstGeom prst="rect">
            <a:avLst/>
          </a:prstGeom>
          <a:ln w="25400">
            <a:solidFill>
              <a:schemeClr val="tx1"/>
            </a:solidFill>
            <a:prstDash val="sys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3691485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9176"/>
            <a:ext cx="9143999" cy="707886"/>
          </a:xfrm>
          <a:prstGeom prst="rect">
            <a:avLst/>
          </a:prstGeom>
          <a:noFill/>
        </p:spPr>
        <p:txBody>
          <a:bodyPr wrap="square" rtlCol="0">
            <a:spAutoFit/>
          </a:bodyPr>
          <a:lstStyle/>
          <a:p>
            <a:pPr algn="ctr"/>
            <a:r>
              <a:rPr lang="en-US" sz="4000" dirty="0">
                <a:solidFill>
                  <a:schemeClr val="tx1">
                    <a:lumMod val="75000"/>
                    <a:lumOff val="25000"/>
                  </a:schemeClr>
                </a:solidFill>
                <a:latin typeface="Baskerville"/>
                <a:cs typeface="Baskerville"/>
              </a:rPr>
              <a:t>Speed of light</a:t>
            </a:r>
          </a:p>
        </p:txBody>
      </p:sp>
      <p:grpSp>
        <p:nvGrpSpPr>
          <p:cNvPr id="15" name="Group 14"/>
          <p:cNvGrpSpPr/>
          <p:nvPr/>
        </p:nvGrpSpPr>
        <p:grpSpPr>
          <a:xfrm>
            <a:off x="-1" y="6349"/>
            <a:ext cx="9144000" cy="6850800"/>
            <a:chOff x="-1" y="6349"/>
            <a:chExt cx="9144000" cy="6850800"/>
          </a:xfrm>
        </p:grpSpPr>
        <p:sp>
          <p:nvSpPr>
            <p:cNvPr id="4" name="Rectangle 3"/>
            <p:cNvSpPr/>
            <p:nvPr/>
          </p:nvSpPr>
          <p:spPr>
            <a:xfrm>
              <a:off x="-1" y="6349"/>
              <a:ext cx="9144000" cy="6850800"/>
            </a:xfrm>
            <a:prstGeom prst="rect">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34683" y="646587"/>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4683" y="6187516"/>
              <a:ext cx="8637855" cy="0"/>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56981" y="751873"/>
            <a:ext cx="9030034" cy="3785652"/>
          </a:xfrm>
          <a:prstGeom prst="rect">
            <a:avLst/>
          </a:prstGeom>
          <a:noFill/>
        </p:spPr>
        <p:txBody>
          <a:bodyPr wrap="square" rtlCol="0">
            <a:spAutoFit/>
          </a:bodyPr>
          <a:lstStyle/>
          <a:p>
            <a:r>
              <a:rPr lang="en-US" sz="2000" dirty="0"/>
              <a:t>We have shown that electric (and magnetic) fields can propagate in the form of waves and that their velocity depends on the permeability and permittivity of the medium.</a:t>
            </a:r>
          </a:p>
          <a:p>
            <a:endParaRPr lang="en-US" sz="2000" dirty="0"/>
          </a:p>
          <a:p>
            <a:r>
              <a:rPr lang="en-US" sz="2000" dirty="0"/>
              <a:t>For propagation in vacuum we find: </a:t>
            </a:r>
          </a:p>
          <a:p>
            <a:endParaRPr lang="en-US" sz="2000" dirty="0"/>
          </a:p>
          <a:p>
            <a:endParaRPr lang="en-US" sz="2000" dirty="0"/>
          </a:p>
          <a:p>
            <a:r>
              <a:rPr lang="en-US" sz="2000" dirty="0"/>
              <a:t>This is an important result for several reasons:</a:t>
            </a:r>
          </a:p>
          <a:p>
            <a:pPr marL="800100" lvl="1" indent="-342900">
              <a:buFont typeface="Arial" panose="020B0604020202020204" pitchFamily="34" charset="0"/>
              <a:buChar char="•"/>
            </a:pPr>
            <a:r>
              <a:rPr lang="en-US" sz="2000" dirty="0"/>
              <a:t>This calculated value from Maxwell (1864), matched pretty well with measurements from Roemer (1676) and Bradley (1728) for the </a:t>
            </a:r>
            <a:r>
              <a:rPr lang="en-US" sz="2000" b="1" dirty="0"/>
              <a:t>speed of light </a:t>
            </a:r>
          </a:p>
          <a:p>
            <a:pPr marL="800100" lvl="1" indent="-342900">
              <a:buFont typeface="Arial" panose="020B0604020202020204" pitchFamily="34" charset="0"/>
              <a:buChar char="•"/>
            </a:pPr>
            <a:r>
              <a:rPr lang="en-US" sz="2000" dirty="0"/>
              <a:t>This ties together electricity, magnetism and light into a single theory.</a:t>
            </a:r>
          </a:p>
          <a:p>
            <a:pPr marL="800100" lvl="1" indent="-342900">
              <a:buFont typeface="Arial" panose="020B0604020202020204" pitchFamily="34" charset="0"/>
              <a:buChar char="•"/>
            </a:pPr>
            <a:r>
              <a:rPr lang="en-US" sz="2000" i="1" dirty="0"/>
              <a:t>c </a:t>
            </a:r>
            <a:r>
              <a:rPr lang="en-US" sz="2000" dirty="0"/>
              <a:t>is constant and as fundamental constants are unchanged in inertial reference frames this was all Einstein needed to formulate </a:t>
            </a:r>
            <a:r>
              <a:rPr lang="en-US" sz="2000" b="1" dirty="0"/>
              <a:t>Special Relativity</a:t>
            </a:r>
            <a:r>
              <a:rPr lang="en-US" sz="2000" dirty="0"/>
              <a:t>. </a:t>
            </a:r>
          </a:p>
        </p:txBody>
      </p:sp>
      <p:graphicFrame>
        <p:nvGraphicFramePr>
          <p:cNvPr id="3" name="Object 2"/>
          <p:cNvGraphicFramePr>
            <a:graphicFrameLocks noChangeAspect="1"/>
          </p:cNvGraphicFramePr>
          <p:nvPr>
            <p:extLst>
              <p:ext uri="{D42A27DB-BD31-4B8C-83A1-F6EECF244321}">
                <p14:modId xmlns:p14="http://schemas.microsoft.com/office/powerpoint/2010/main" val="347679267"/>
              </p:ext>
            </p:extLst>
          </p:nvPr>
        </p:nvGraphicFramePr>
        <p:xfrm>
          <a:off x="4058910" y="1465467"/>
          <a:ext cx="3676016" cy="945261"/>
        </p:xfrm>
        <a:graphic>
          <a:graphicData uri="http://schemas.openxmlformats.org/presentationml/2006/ole">
            <mc:AlternateContent xmlns:mc="http://schemas.openxmlformats.org/markup-compatibility/2006">
              <mc:Choice xmlns:v="urn:schemas-microsoft-com:vml" Requires="v">
                <p:oleObj spid="_x0000_s5121" name="Equation" r:id="rId4" imgW="1778000" imgH="457200" progId="Equation.3">
                  <p:embed/>
                </p:oleObj>
              </mc:Choice>
              <mc:Fallback>
                <p:oleObj name="Equation" r:id="rId4" imgW="1778000" imgH="457200" progId="Equation.3">
                  <p:embed/>
                  <p:pic>
                    <p:nvPicPr>
                      <p:cNvPr id="3" name="Object 2"/>
                      <p:cNvPicPr/>
                      <p:nvPr/>
                    </p:nvPicPr>
                    <p:blipFill>
                      <a:blip r:embed="rId5"/>
                      <a:stretch>
                        <a:fillRect/>
                      </a:stretch>
                    </p:blipFill>
                    <p:spPr>
                      <a:xfrm>
                        <a:off x="4058910" y="1465467"/>
                        <a:ext cx="3676016" cy="945261"/>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180063259"/>
              </p:ext>
            </p:extLst>
          </p:nvPr>
        </p:nvGraphicFramePr>
        <p:xfrm>
          <a:off x="5975117" y="4839297"/>
          <a:ext cx="1568184" cy="858039"/>
        </p:xfrm>
        <a:graphic>
          <a:graphicData uri="http://schemas.openxmlformats.org/presentationml/2006/ole">
            <mc:AlternateContent xmlns:mc="http://schemas.openxmlformats.org/markup-compatibility/2006">
              <mc:Choice xmlns:v="urn:schemas-microsoft-com:vml" Requires="v">
                <p:oleObj spid="_x0000_s5122" name="Equation" r:id="rId6" imgW="812800" imgH="444500" progId="Equation.3">
                  <p:embed/>
                </p:oleObj>
              </mc:Choice>
              <mc:Fallback>
                <p:oleObj name="Equation" r:id="rId6" imgW="812800" imgH="444500" progId="Equation.3">
                  <p:embed/>
                  <p:pic>
                    <p:nvPicPr>
                      <p:cNvPr id="11" name="Object 10"/>
                      <p:cNvPicPr/>
                      <p:nvPr/>
                    </p:nvPicPr>
                    <p:blipFill>
                      <a:blip r:embed="rId7"/>
                      <a:stretch>
                        <a:fillRect/>
                      </a:stretch>
                    </p:blipFill>
                    <p:spPr>
                      <a:xfrm>
                        <a:off x="5975117" y="4839297"/>
                        <a:ext cx="1568184" cy="858039"/>
                      </a:xfrm>
                      <a:prstGeom prst="rect">
                        <a:avLst/>
                      </a:prstGeom>
                    </p:spPr>
                  </p:pic>
                </p:oleObj>
              </mc:Fallback>
            </mc:AlternateContent>
          </a:graphicData>
        </a:graphic>
      </p:graphicFrame>
      <p:pic>
        <p:nvPicPr>
          <p:cNvPr id="14" name="Picture 13"/>
          <p:cNvPicPr/>
          <p:nvPr/>
        </p:nvPicPr>
        <p:blipFill>
          <a:blip r:embed="rId8">
            <a:extLst>
              <a:ext uri="{28A0092B-C50C-407E-A947-70E740481C1C}">
                <a14:useLocalDpi xmlns:a14="http://schemas.microsoft.com/office/drawing/2010/main" val="0"/>
              </a:ext>
            </a:extLst>
          </a:blip>
          <a:stretch>
            <a:fillRect/>
          </a:stretch>
        </p:blipFill>
        <p:spPr>
          <a:xfrm>
            <a:off x="7137117" y="6218382"/>
            <a:ext cx="1753815" cy="625812"/>
          </a:xfrm>
          <a:prstGeom prst="rect">
            <a:avLst/>
          </a:prstGeom>
        </p:spPr>
      </p:pic>
      <p:sp>
        <p:nvSpPr>
          <p:cNvPr id="12" name="TextBox 11">
            <a:extLst>
              <a:ext uri="{FF2B5EF4-FFF2-40B4-BE49-F238E27FC236}">
                <a16:creationId xmlns:a16="http://schemas.microsoft.com/office/drawing/2014/main" id="{B7BAEA50-02A6-9640-AEF6-6B43B05C9660}"/>
              </a:ext>
            </a:extLst>
          </p:cNvPr>
          <p:cNvSpPr txBox="1"/>
          <p:nvPr/>
        </p:nvSpPr>
        <p:spPr>
          <a:xfrm>
            <a:off x="194986" y="6187516"/>
            <a:ext cx="8677552" cy="400110"/>
          </a:xfrm>
          <a:prstGeom prst="rect">
            <a:avLst/>
          </a:prstGeom>
          <a:noFill/>
        </p:spPr>
        <p:txBody>
          <a:bodyPr wrap="square" rtlCol="0">
            <a:spAutoFit/>
          </a:bodyPr>
          <a:lstStyle/>
          <a:p>
            <a:r>
              <a:rPr lang="en-US" sz="2000" i="1" dirty="0">
                <a:latin typeface="Baskerville"/>
                <a:cs typeface="Baskerville"/>
              </a:rPr>
              <a:t>Dr. Charlotte Palmer/Prof. Gianluca Sarri</a:t>
            </a:r>
          </a:p>
        </p:txBody>
      </p:sp>
      <p:sp>
        <p:nvSpPr>
          <p:cNvPr id="16" name="TextBox 15">
            <a:extLst>
              <a:ext uri="{FF2B5EF4-FFF2-40B4-BE49-F238E27FC236}">
                <a16:creationId xmlns:a16="http://schemas.microsoft.com/office/drawing/2014/main" id="{30721796-3C55-7042-A66A-E814005C438C}"/>
              </a:ext>
            </a:extLst>
          </p:cNvPr>
          <p:cNvSpPr txBox="1"/>
          <p:nvPr/>
        </p:nvSpPr>
        <p:spPr>
          <a:xfrm>
            <a:off x="56981" y="4656760"/>
            <a:ext cx="5815742" cy="1323439"/>
          </a:xfrm>
          <a:prstGeom prst="rect">
            <a:avLst/>
          </a:prstGeom>
          <a:noFill/>
        </p:spPr>
        <p:txBody>
          <a:bodyPr wrap="square" rtlCol="0">
            <a:spAutoFit/>
          </a:bodyPr>
          <a:lstStyle/>
          <a:p>
            <a:r>
              <a:rPr lang="en-US" sz="2000" dirty="0"/>
              <a:t>Looking at the phase velocity of the wave in other medium, we find it is slower than the speed in a vacuum (</a:t>
            </a:r>
            <a:r>
              <a:rPr lang="en-US" sz="2000" b="1" dirty="0"/>
              <a:t>for most materials</a:t>
            </a:r>
            <a:r>
              <a:rPr lang="en-US" sz="2000" dirty="0"/>
              <a:t>) and is dependent on the material properties (and frequency of light):</a:t>
            </a:r>
            <a:endParaRPr lang="en-US" sz="2000" dirty="0">
              <a:latin typeface="Times New Roman"/>
              <a:cs typeface="Times New Roman"/>
            </a:endParaRPr>
          </a:p>
        </p:txBody>
      </p:sp>
    </p:spTree>
    <p:extLst>
      <p:ext uri="{BB962C8B-B14F-4D97-AF65-F5344CB8AC3E}">
        <p14:creationId xmlns:p14="http://schemas.microsoft.com/office/powerpoint/2010/main" val="10773845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theme/theme1.xml><?xml version="1.0" encoding="utf-8"?>
<a:theme xmlns:a="http://schemas.openxmlformats.org/drawingml/2006/main" name="Helvetica">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Helvetica.thmx</Template>
  <TotalTime>18436</TotalTime>
  <Words>2966</Words>
  <Application>Microsoft Macintosh PowerPoint</Application>
  <PresentationFormat>On-screen Show (4:3)</PresentationFormat>
  <Paragraphs>300</Paragraphs>
  <Slides>19</Slides>
  <Notes>18</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19</vt:i4>
      </vt:variant>
    </vt:vector>
  </HeadingPairs>
  <TitlesOfParts>
    <vt:vector size="27" baseType="lpstr">
      <vt:lpstr>Arial</vt:lpstr>
      <vt:lpstr>Baskerville</vt:lpstr>
      <vt:lpstr>Calibri</vt:lpstr>
      <vt:lpstr>Symbol</vt:lpstr>
      <vt:lpstr>Times New Roman</vt:lpstr>
      <vt:lpstr>Helvetica</vt:lpstr>
      <vt:lpstr>Equation</vt:lpstr>
      <vt:lpstr>Microsoft Draw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Dr Ron Atkinson</dc:creator>
  <cp:lastModifiedBy>Charlotte Palmer</cp:lastModifiedBy>
  <cp:revision>291</cp:revision>
  <dcterms:created xsi:type="dcterms:W3CDTF">2015-01-31T18:10:10Z</dcterms:created>
  <dcterms:modified xsi:type="dcterms:W3CDTF">2022-02-23T07:43:08Z</dcterms:modified>
</cp:coreProperties>
</file>